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31" r:id="rId1"/>
  </p:sldMasterIdLst>
  <p:notesMasterIdLst>
    <p:notesMasterId r:id="rId42"/>
  </p:notesMasterIdLst>
  <p:handoutMasterIdLst>
    <p:handoutMasterId r:id="rId43"/>
  </p:handoutMasterIdLst>
  <p:sldIdLst>
    <p:sldId id="256" r:id="rId2"/>
    <p:sldId id="283" r:id="rId3"/>
    <p:sldId id="294" r:id="rId4"/>
    <p:sldId id="295" r:id="rId5"/>
    <p:sldId id="296" r:id="rId6"/>
    <p:sldId id="297" r:id="rId7"/>
    <p:sldId id="298" r:id="rId8"/>
    <p:sldId id="299" r:id="rId9"/>
    <p:sldId id="300" r:id="rId10"/>
    <p:sldId id="301" r:id="rId11"/>
    <p:sldId id="302" r:id="rId12"/>
    <p:sldId id="303" r:id="rId13"/>
    <p:sldId id="312" r:id="rId14"/>
    <p:sldId id="313" r:id="rId15"/>
    <p:sldId id="311" r:id="rId16"/>
    <p:sldId id="304" r:id="rId17"/>
    <p:sldId id="305" r:id="rId18"/>
    <p:sldId id="324" r:id="rId19"/>
    <p:sldId id="306" r:id="rId20"/>
    <p:sldId id="307" r:id="rId21"/>
    <p:sldId id="308" r:id="rId22"/>
    <p:sldId id="325" r:id="rId23"/>
    <p:sldId id="309" r:id="rId24"/>
    <p:sldId id="314" r:id="rId25"/>
    <p:sldId id="315" r:id="rId26"/>
    <p:sldId id="285" r:id="rId27"/>
    <p:sldId id="316" r:id="rId28"/>
    <p:sldId id="318" r:id="rId29"/>
    <p:sldId id="319" r:id="rId30"/>
    <p:sldId id="320" r:id="rId31"/>
    <p:sldId id="323" r:id="rId32"/>
    <p:sldId id="290" r:id="rId33"/>
    <p:sldId id="289" r:id="rId34"/>
    <p:sldId id="288" r:id="rId35"/>
    <p:sldId id="291" r:id="rId36"/>
    <p:sldId id="286" r:id="rId37"/>
    <p:sldId id="287" r:id="rId38"/>
    <p:sldId id="326" r:id="rId39"/>
    <p:sldId id="327" r:id="rId40"/>
    <p:sldId id="328" r:id="rId41"/>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rth@SBGCO.local" initials="p" lastIdx="1" clrIdx="0">
    <p:extLst>
      <p:ext uri="{19B8F6BF-5375-455C-9EA6-DF929625EA0E}">
        <p15:presenceInfo xmlns:p15="http://schemas.microsoft.com/office/powerpoint/2012/main" userId="S-1-5-21-1939005123-1749037054-2723937361-11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86162" autoAdjust="0"/>
  </p:normalViewPr>
  <p:slideViewPr>
    <p:cSldViewPr snapToGrid="0">
      <p:cViewPr varScale="1">
        <p:scale>
          <a:sx n="59" d="100"/>
          <a:sy n="59" d="100"/>
        </p:scale>
        <p:origin x="107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A5FC68-8FAC-4A38-B871-BA137A92C26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26B6098-FB43-4F75-85D1-2F915287FC57}">
      <dgm:prSet phldrT="[Text]"/>
      <dgm:spPr/>
      <dgm:t>
        <a:bodyPr/>
        <a:lstStyle/>
        <a:p>
          <a:r>
            <a:rPr lang="en-US" dirty="0"/>
            <a:t>Cashing in on the Benefits – Section 140</a:t>
          </a:r>
        </a:p>
      </dgm:t>
    </dgm:pt>
    <dgm:pt modelId="{C10E81A9-8C21-420D-8FD1-53C035169A69}" type="parTrans" cxnId="{DA3F36B7-0BBA-4CC9-BAAD-014CA43B3695}">
      <dgm:prSet/>
      <dgm:spPr/>
      <dgm:t>
        <a:bodyPr/>
        <a:lstStyle/>
        <a:p>
          <a:endParaRPr lang="en-US"/>
        </a:p>
      </dgm:t>
    </dgm:pt>
    <dgm:pt modelId="{DF1C1C2C-326C-47B3-B0BA-D8EEF94BE2EE}" type="sibTrans" cxnId="{DA3F36B7-0BBA-4CC9-BAAD-014CA43B3695}">
      <dgm:prSet/>
      <dgm:spPr/>
      <dgm:t>
        <a:bodyPr/>
        <a:lstStyle/>
        <a:p>
          <a:endParaRPr lang="en-US"/>
        </a:p>
      </dgm:t>
    </dgm:pt>
    <dgm:pt modelId="{BB9E9423-7C8E-4634-96F2-B68EC687DDD6}">
      <dgm:prSet phldrT="[Text]"/>
      <dgm:spPr/>
      <dgm:t>
        <a:bodyPr/>
        <a:lstStyle/>
        <a:p>
          <a:r>
            <a:rPr lang="en-US" dirty="0"/>
            <a:t>Credit balances on AD</a:t>
          </a:r>
        </a:p>
      </dgm:t>
    </dgm:pt>
    <dgm:pt modelId="{0864FCF9-B5C9-4C71-8289-97E681FA4CC0}" type="parTrans" cxnId="{732DBB7B-078B-4A18-A589-359A6BC4BAB7}">
      <dgm:prSet/>
      <dgm:spPr/>
      <dgm:t>
        <a:bodyPr/>
        <a:lstStyle/>
        <a:p>
          <a:endParaRPr lang="en-US"/>
        </a:p>
      </dgm:t>
    </dgm:pt>
    <dgm:pt modelId="{27FFB30A-6C43-4F95-B3C9-A933300056FD}" type="sibTrans" cxnId="{732DBB7B-078B-4A18-A589-359A6BC4BAB7}">
      <dgm:prSet/>
      <dgm:spPr/>
      <dgm:t>
        <a:bodyPr/>
        <a:lstStyle/>
        <a:p>
          <a:endParaRPr lang="en-US"/>
        </a:p>
      </dgm:t>
    </dgm:pt>
    <dgm:pt modelId="{1E5F0236-3C20-4400-8CB7-DBB28EBF624D}">
      <dgm:prSet phldrT="[Text]"/>
      <dgm:spPr/>
      <dgm:t>
        <a:bodyPr/>
        <a:lstStyle/>
        <a:p>
          <a:r>
            <a:rPr lang="en-US" dirty="0"/>
            <a:t>Stock on AD</a:t>
          </a:r>
        </a:p>
      </dgm:t>
    </dgm:pt>
    <dgm:pt modelId="{187A9EA0-B14E-49CC-90E6-6198A3320260}" type="parTrans" cxnId="{B9B7C840-6E90-4256-BEAC-9278312CD09D}">
      <dgm:prSet/>
      <dgm:spPr/>
      <dgm:t>
        <a:bodyPr/>
        <a:lstStyle/>
        <a:p>
          <a:endParaRPr lang="en-US"/>
        </a:p>
      </dgm:t>
    </dgm:pt>
    <dgm:pt modelId="{03772BFB-2FCB-4B0F-82F6-76D7D7A2D2E4}" type="sibTrans" cxnId="{B9B7C840-6E90-4256-BEAC-9278312CD09D}">
      <dgm:prSet/>
      <dgm:spPr/>
      <dgm:t>
        <a:bodyPr/>
        <a:lstStyle/>
        <a:p>
          <a:endParaRPr lang="en-US"/>
        </a:p>
      </dgm:t>
    </dgm:pt>
    <dgm:pt modelId="{06EFC82D-B5B5-4389-B7FE-D05ECE4345A0}">
      <dgm:prSet phldrT="[Text]"/>
      <dgm:spPr/>
      <dgm:t>
        <a:bodyPr/>
        <a:lstStyle/>
        <a:p>
          <a:r>
            <a:rPr lang="en-US" dirty="0"/>
            <a:t>Procedure for taking the benefits </a:t>
          </a:r>
        </a:p>
      </dgm:t>
    </dgm:pt>
    <dgm:pt modelId="{1C89B89F-9374-48CB-A731-BED0EC13FC5E}" type="parTrans" cxnId="{2346CE34-A197-41D8-BB1F-A2AFFD06476E}">
      <dgm:prSet/>
      <dgm:spPr/>
      <dgm:t>
        <a:bodyPr/>
        <a:lstStyle/>
        <a:p>
          <a:endParaRPr lang="en-US"/>
        </a:p>
      </dgm:t>
    </dgm:pt>
    <dgm:pt modelId="{39647F05-05CB-4ED1-BF17-79A861BDBF48}" type="sibTrans" cxnId="{2346CE34-A197-41D8-BB1F-A2AFFD06476E}">
      <dgm:prSet/>
      <dgm:spPr/>
      <dgm:t>
        <a:bodyPr/>
        <a:lstStyle/>
        <a:p>
          <a:endParaRPr lang="en-US"/>
        </a:p>
      </dgm:t>
    </dgm:pt>
    <dgm:pt modelId="{DF028DB9-2901-4410-B1E3-924C5DCF4FE8}">
      <dgm:prSet phldrT="[Text]"/>
      <dgm:spPr/>
      <dgm:t>
        <a:bodyPr/>
        <a:lstStyle/>
        <a:p>
          <a:r>
            <a:rPr lang="en-US" dirty="0"/>
            <a:t>Job – Workers – Section 141</a:t>
          </a:r>
        </a:p>
      </dgm:t>
    </dgm:pt>
    <dgm:pt modelId="{C046BCA2-AA28-4E08-A32B-DDDFA45C7671}" type="parTrans" cxnId="{059BCB70-B842-4FBE-8A64-6CABD870F47D}">
      <dgm:prSet/>
      <dgm:spPr/>
      <dgm:t>
        <a:bodyPr/>
        <a:lstStyle/>
        <a:p>
          <a:endParaRPr lang="en-US"/>
        </a:p>
      </dgm:t>
    </dgm:pt>
    <dgm:pt modelId="{36F08F89-EB59-42F1-8055-93EF90B8685A}" type="sibTrans" cxnId="{059BCB70-B842-4FBE-8A64-6CABD870F47D}">
      <dgm:prSet/>
      <dgm:spPr/>
      <dgm:t>
        <a:bodyPr/>
        <a:lstStyle/>
        <a:p>
          <a:endParaRPr lang="en-US"/>
        </a:p>
      </dgm:t>
    </dgm:pt>
    <dgm:pt modelId="{8179E16A-E89C-4764-913D-442ADA6A3CFC}">
      <dgm:prSet phldrT="[Text]"/>
      <dgm:spPr/>
      <dgm:t>
        <a:bodyPr/>
        <a:lstStyle/>
        <a:p>
          <a:r>
            <a:rPr lang="en-US" dirty="0"/>
            <a:t>Specific Provisions</a:t>
          </a:r>
        </a:p>
      </dgm:t>
    </dgm:pt>
    <dgm:pt modelId="{2EA1443A-BEB0-45A7-B349-2939944E0ACF}" type="parTrans" cxnId="{3D7543A6-345A-4164-8372-89B28BEE18EC}">
      <dgm:prSet/>
      <dgm:spPr/>
      <dgm:t>
        <a:bodyPr/>
        <a:lstStyle/>
        <a:p>
          <a:endParaRPr lang="en-US"/>
        </a:p>
      </dgm:t>
    </dgm:pt>
    <dgm:pt modelId="{1CA7E163-5624-476F-9464-77A22CC6087F}" type="sibTrans" cxnId="{3D7543A6-345A-4164-8372-89B28BEE18EC}">
      <dgm:prSet/>
      <dgm:spPr/>
      <dgm:t>
        <a:bodyPr/>
        <a:lstStyle/>
        <a:p>
          <a:endParaRPr lang="en-US"/>
        </a:p>
      </dgm:t>
    </dgm:pt>
    <dgm:pt modelId="{458C09DF-55F5-4592-A52C-B1EBFCBFA99B}">
      <dgm:prSet phldrT="[Text]"/>
      <dgm:spPr/>
      <dgm:t>
        <a:bodyPr/>
        <a:lstStyle/>
        <a:p>
          <a:r>
            <a:rPr lang="en-US" dirty="0"/>
            <a:t>Miscellaneous – Section 142 </a:t>
          </a:r>
        </a:p>
      </dgm:t>
    </dgm:pt>
    <dgm:pt modelId="{18BAACBF-CC41-4F53-B73E-3550A5394E8C}" type="parTrans" cxnId="{A3F92358-D70D-447C-9018-3E0D9FF41BB2}">
      <dgm:prSet/>
      <dgm:spPr/>
      <dgm:t>
        <a:bodyPr/>
        <a:lstStyle/>
        <a:p>
          <a:endParaRPr lang="en-US"/>
        </a:p>
      </dgm:t>
    </dgm:pt>
    <dgm:pt modelId="{AEB191A1-4394-4DA2-88B0-98433F2708AF}" type="sibTrans" cxnId="{A3F92358-D70D-447C-9018-3E0D9FF41BB2}">
      <dgm:prSet/>
      <dgm:spPr/>
      <dgm:t>
        <a:bodyPr/>
        <a:lstStyle/>
        <a:p>
          <a:endParaRPr lang="en-US"/>
        </a:p>
      </dgm:t>
    </dgm:pt>
    <dgm:pt modelId="{7CCBAF6D-C6AD-49DE-BF95-B5FECB7895F5}">
      <dgm:prSet phldrT="[Text]"/>
      <dgm:spPr/>
      <dgm:t>
        <a:bodyPr/>
        <a:lstStyle/>
        <a:p>
          <a:r>
            <a:rPr lang="en-US" dirty="0"/>
            <a:t>Pending Interactions with Department / Litigations</a:t>
          </a:r>
        </a:p>
      </dgm:t>
    </dgm:pt>
    <dgm:pt modelId="{E0C00F11-2B95-48F2-B24F-C5F273009888}" type="parTrans" cxnId="{F35FFA19-F931-4FF1-941F-EDA0F0D1BED9}">
      <dgm:prSet/>
      <dgm:spPr/>
      <dgm:t>
        <a:bodyPr/>
        <a:lstStyle/>
        <a:p>
          <a:endParaRPr lang="en-US"/>
        </a:p>
      </dgm:t>
    </dgm:pt>
    <dgm:pt modelId="{A2B05B57-340A-46FA-9ED6-CD543C1F008E}" type="sibTrans" cxnId="{F35FFA19-F931-4FF1-941F-EDA0F0D1BED9}">
      <dgm:prSet/>
      <dgm:spPr/>
      <dgm:t>
        <a:bodyPr/>
        <a:lstStyle/>
        <a:p>
          <a:endParaRPr lang="en-US"/>
        </a:p>
      </dgm:t>
    </dgm:pt>
    <dgm:pt modelId="{3FC937CF-4322-474C-B22C-FABD3504FD02}">
      <dgm:prSet phldrT="[Text]"/>
      <dgm:spPr/>
      <dgm:t>
        <a:bodyPr/>
        <a:lstStyle/>
        <a:p>
          <a:r>
            <a:rPr lang="en-US" dirty="0"/>
            <a:t>Goods Sent on Approval / Return basis</a:t>
          </a:r>
        </a:p>
      </dgm:t>
    </dgm:pt>
    <dgm:pt modelId="{83820888-0E51-4286-8E6E-92A4941DC20B}" type="parTrans" cxnId="{E6E4869A-67D1-47EE-96B9-00BBD175B167}">
      <dgm:prSet/>
      <dgm:spPr/>
      <dgm:t>
        <a:bodyPr/>
        <a:lstStyle/>
        <a:p>
          <a:endParaRPr lang="en-US"/>
        </a:p>
      </dgm:t>
    </dgm:pt>
    <dgm:pt modelId="{D73AFE94-3970-43BF-AF86-BA6CC2153E8B}" type="sibTrans" cxnId="{E6E4869A-67D1-47EE-96B9-00BBD175B167}">
      <dgm:prSet/>
      <dgm:spPr/>
      <dgm:t>
        <a:bodyPr/>
        <a:lstStyle/>
        <a:p>
          <a:endParaRPr lang="en-US"/>
        </a:p>
      </dgm:t>
    </dgm:pt>
    <dgm:pt modelId="{57F8AE5B-7C91-4116-AEC2-D657A93B2AD9}">
      <dgm:prSet phldrT="[Text]"/>
      <dgm:spPr/>
      <dgm:t>
        <a:bodyPr/>
        <a:lstStyle/>
        <a:p>
          <a:r>
            <a:rPr lang="en-US" dirty="0"/>
            <a:t>Issue of levy of tax</a:t>
          </a:r>
        </a:p>
      </dgm:t>
    </dgm:pt>
    <dgm:pt modelId="{6C04530C-E4EC-451E-9A20-4266BB32C93A}" type="parTrans" cxnId="{1B415B02-E874-45C6-BFCF-EF9ABBD30F65}">
      <dgm:prSet/>
      <dgm:spPr/>
      <dgm:t>
        <a:bodyPr/>
        <a:lstStyle/>
        <a:p>
          <a:endParaRPr lang="en-US"/>
        </a:p>
      </dgm:t>
    </dgm:pt>
    <dgm:pt modelId="{EECAB586-7F84-430B-B394-B5DD34A06C47}" type="sibTrans" cxnId="{1B415B02-E874-45C6-BFCF-EF9ABBD30F65}">
      <dgm:prSet/>
      <dgm:spPr/>
      <dgm:t>
        <a:bodyPr/>
        <a:lstStyle/>
        <a:p>
          <a:endParaRPr lang="en-US"/>
        </a:p>
      </dgm:t>
    </dgm:pt>
    <dgm:pt modelId="{A208E986-F453-40E2-BB35-3C4BBD68DB01}" type="pres">
      <dgm:prSet presAssocID="{72A5FC68-8FAC-4A38-B871-BA137A92C264}" presName="linear" presStyleCnt="0">
        <dgm:presLayoutVars>
          <dgm:dir/>
          <dgm:animLvl val="lvl"/>
          <dgm:resizeHandles val="exact"/>
        </dgm:presLayoutVars>
      </dgm:prSet>
      <dgm:spPr/>
    </dgm:pt>
    <dgm:pt modelId="{F2028551-6DED-4128-85CD-903546F3A5AD}" type="pres">
      <dgm:prSet presAssocID="{F26B6098-FB43-4F75-85D1-2F915287FC57}" presName="parentLin" presStyleCnt="0"/>
      <dgm:spPr/>
    </dgm:pt>
    <dgm:pt modelId="{9FA2C3D9-426B-444E-8073-78EDD794D9DB}" type="pres">
      <dgm:prSet presAssocID="{F26B6098-FB43-4F75-85D1-2F915287FC57}" presName="parentLeftMargin" presStyleLbl="node1" presStyleIdx="0" presStyleCnt="3"/>
      <dgm:spPr/>
    </dgm:pt>
    <dgm:pt modelId="{08494E46-9F27-4CD8-814B-80B3242731B5}" type="pres">
      <dgm:prSet presAssocID="{F26B6098-FB43-4F75-85D1-2F915287FC57}" presName="parentText" presStyleLbl="node1" presStyleIdx="0" presStyleCnt="3">
        <dgm:presLayoutVars>
          <dgm:chMax val="0"/>
          <dgm:bulletEnabled val="1"/>
        </dgm:presLayoutVars>
      </dgm:prSet>
      <dgm:spPr/>
    </dgm:pt>
    <dgm:pt modelId="{BB77E1C5-ADD1-40E3-B8E6-21233EC04891}" type="pres">
      <dgm:prSet presAssocID="{F26B6098-FB43-4F75-85D1-2F915287FC57}" presName="negativeSpace" presStyleCnt="0"/>
      <dgm:spPr/>
    </dgm:pt>
    <dgm:pt modelId="{0772FE74-DBFF-4E15-BDC0-CEF9989440B2}" type="pres">
      <dgm:prSet presAssocID="{F26B6098-FB43-4F75-85D1-2F915287FC57}" presName="childText" presStyleLbl="conFgAcc1" presStyleIdx="0" presStyleCnt="3">
        <dgm:presLayoutVars>
          <dgm:bulletEnabled val="1"/>
        </dgm:presLayoutVars>
      </dgm:prSet>
      <dgm:spPr/>
    </dgm:pt>
    <dgm:pt modelId="{32C9FD19-9E98-4D88-B632-49290B22FC65}" type="pres">
      <dgm:prSet presAssocID="{DF1C1C2C-326C-47B3-B0BA-D8EEF94BE2EE}" presName="spaceBetweenRectangles" presStyleCnt="0"/>
      <dgm:spPr/>
    </dgm:pt>
    <dgm:pt modelId="{30D24978-4D95-4FB7-9C57-A21D4BF67A0D}" type="pres">
      <dgm:prSet presAssocID="{DF028DB9-2901-4410-B1E3-924C5DCF4FE8}" presName="parentLin" presStyleCnt="0"/>
      <dgm:spPr/>
    </dgm:pt>
    <dgm:pt modelId="{C45EF3C0-4A97-4F14-B726-4CD1A387BFAA}" type="pres">
      <dgm:prSet presAssocID="{DF028DB9-2901-4410-B1E3-924C5DCF4FE8}" presName="parentLeftMargin" presStyleLbl="node1" presStyleIdx="0" presStyleCnt="3"/>
      <dgm:spPr/>
    </dgm:pt>
    <dgm:pt modelId="{4E8A7E17-9B1F-496F-9218-258643A4FAAF}" type="pres">
      <dgm:prSet presAssocID="{DF028DB9-2901-4410-B1E3-924C5DCF4FE8}" presName="parentText" presStyleLbl="node1" presStyleIdx="1" presStyleCnt="3">
        <dgm:presLayoutVars>
          <dgm:chMax val="0"/>
          <dgm:bulletEnabled val="1"/>
        </dgm:presLayoutVars>
      </dgm:prSet>
      <dgm:spPr/>
    </dgm:pt>
    <dgm:pt modelId="{EB323D63-F6EE-4949-A057-624160BB814E}" type="pres">
      <dgm:prSet presAssocID="{DF028DB9-2901-4410-B1E3-924C5DCF4FE8}" presName="negativeSpace" presStyleCnt="0"/>
      <dgm:spPr/>
    </dgm:pt>
    <dgm:pt modelId="{C8A2FBCA-11F5-41E1-A259-B015D8E99482}" type="pres">
      <dgm:prSet presAssocID="{DF028DB9-2901-4410-B1E3-924C5DCF4FE8}" presName="childText" presStyleLbl="conFgAcc1" presStyleIdx="1" presStyleCnt="3">
        <dgm:presLayoutVars>
          <dgm:bulletEnabled val="1"/>
        </dgm:presLayoutVars>
      </dgm:prSet>
      <dgm:spPr/>
    </dgm:pt>
    <dgm:pt modelId="{26005955-DCC0-45F7-9B60-5F66335ED5AB}" type="pres">
      <dgm:prSet presAssocID="{36F08F89-EB59-42F1-8055-93EF90B8685A}" presName="spaceBetweenRectangles" presStyleCnt="0"/>
      <dgm:spPr/>
    </dgm:pt>
    <dgm:pt modelId="{BF140676-F851-499D-AC12-6294B05D5CAD}" type="pres">
      <dgm:prSet presAssocID="{458C09DF-55F5-4592-A52C-B1EBFCBFA99B}" presName="parentLin" presStyleCnt="0"/>
      <dgm:spPr/>
    </dgm:pt>
    <dgm:pt modelId="{14C21724-D8AB-4F09-8B6D-D63B72F4D1CD}" type="pres">
      <dgm:prSet presAssocID="{458C09DF-55F5-4592-A52C-B1EBFCBFA99B}" presName="parentLeftMargin" presStyleLbl="node1" presStyleIdx="1" presStyleCnt="3"/>
      <dgm:spPr/>
    </dgm:pt>
    <dgm:pt modelId="{E06CECDA-08B7-4980-A8C8-344BEA6AAAB3}" type="pres">
      <dgm:prSet presAssocID="{458C09DF-55F5-4592-A52C-B1EBFCBFA99B}" presName="parentText" presStyleLbl="node1" presStyleIdx="2" presStyleCnt="3">
        <dgm:presLayoutVars>
          <dgm:chMax val="0"/>
          <dgm:bulletEnabled val="1"/>
        </dgm:presLayoutVars>
      </dgm:prSet>
      <dgm:spPr/>
    </dgm:pt>
    <dgm:pt modelId="{FD18816D-A48E-40CE-97D8-36B7EFA8B6ED}" type="pres">
      <dgm:prSet presAssocID="{458C09DF-55F5-4592-A52C-B1EBFCBFA99B}" presName="negativeSpace" presStyleCnt="0"/>
      <dgm:spPr/>
    </dgm:pt>
    <dgm:pt modelId="{6FAB7577-CD72-46B7-AF07-4C5F2D58B7E9}" type="pres">
      <dgm:prSet presAssocID="{458C09DF-55F5-4592-A52C-B1EBFCBFA99B}" presName="childText" presStyleLbl="conFgAcc1" presStyleIdx="2" presStyleCnt="3">
        <dgm:presLayoutVars>
          <dgm:bulletEnabled val="1"/>
        </dgm:presLayoutVars>
      </dgm:prSet>
      <dgm:spPr/>
    </dgm:pt>
  </dgm:ptLst>
  <dgm:cxnLst>
    <dgm:cxn modelId="{1B415B02-E874-45C6-BFCF-EF9ABBD30F65}" srcId="{458C09DF-55F5-4592-A52C-B1EBFCBFA99B}" destId="{57F8AE5B-7C91-4116-AEC2-D657A93B2AD9}" srcOrd="0" destOrd="0" parTransId="{6C04530C-E4EC-451E-9A20-4266BB32C93A}" sibTransId="{EECAB586-7F84-430B-B394-B5DD34A06C47}"/>
    <dgm:cxn modelId="{F35FFA19-F931-4FF1-941F-EDA0F0D1BED9}" srcId="{458C09DF-55F5-4592-A52C-B1EBFCBFA99B}" destId="{7CCBAF6D-C6AD-49DE-BF95-B5FECB7895F5}" srcOrd="1" destOrd="0" parTransId="{E0C00F11-2B95-48F2-B24F-C5F273009888}" sibTransId="{A2B05B57-340A-46FA-9ED6-CD543C1F008E}"/>
    <dgm:cxn modelId="{2346CE34-A197-41D8-BB1F-A2AFFD06476E}" srcId="{F26B6098-FB43-4F75-85D1-2F915287FC57}" destId="{06EFC82D-B5B5-4389-B7FE-D05ECE4345A0}" srcOrd="2" destOrd="0" parTransId="{1C89B89F-9374-48CB-A731-BED0EC13FC5E}" sibTransId="{39647F05-05CB-4ED1-BF17-79A861BDBF48}"/>
    <dgm:cxn modelId="{8D48B037-75B0-4A7C-9775-A177675B72C8}" type="presOf" srcId="{1E5F0236-3C20-4400-8CB7-DBB28EBF624D}" destId="{0772FE74-DBFF-4E15-BDC0-CEF9989440B2}" srcOrd="0" destOrd="1" presId="urn:microsoft.com/office/officeart/2005/8/layout/list1"/>
    <dgm:cxn modelId="{31E7FD37-9BE0-4905-BD55-86EF04B514D0}" type="presOf" srcId="{57F8AE5B-7C91-4116-AEC2-D657A93B2AD9}" destId="{6FAB7577-CD72-46B7-AF07-4C5F2D58B7E9}" srcOrd="0" destOrd="0" presId="urn:microsoft.com/office/officeart/2005/8/layout/list1"/>
    <dgm:cxn modelId="{B9B7C840-6E90-4256-BEAC-9278312CD09D}" srcId="{F26B6098-FB43-4F75-85D1-2F915287FC57}" destId="{1E5F0236-3C20-4400-8CB7-DBB28EBF624D}" srcOrd="1" destOrd="0" parTransId="{187A9EA0-B14E-49CC-90E6-6198A3320260}" sibTransId="{03772BFB-2FCB-4B0F-82F6-76D7D7A2D2E4}"/>
    <dgm:cxn modelId="{B4EFDE69-73EE-4C72-89FB-426DB791AAE4}" type="presOf" srcId="{F26B6098-FB43-4F75-85D1-2F915287FC57}" destId="{08494E46-9F27-4CD8-814B-80B3242731B5}" srcOrd="1" destOrd="0" presId="urn:microsoft.com/office/officeart/2005/8/layout/list1"/>
    <dgm:cxn modelId="{059BCB70-B842-4FBE-8A64-6CABD870F47D}" srcId="{72A5FC68-8FAC-4A38-B871-BA137A92C264}" destId="{DF028DB9-2901-4410-B1E3-924C5DCF4FE8}" srcOrd="1" destOrd="0" parTransId="{C046BCA2-AA28-4E08-A32B-DDDFA45C7671}" sibTransId="{36F08F89-EB59-42F1-8055-93EF90B8685A}"/>
    <dgm:cxn modelId="{A3F92358-D70D-447C-9018-3E0D9FF41BB2}" srcId="{72A5FC68-8FAC-4A38-B871-BA137A92C264}" destId="{458C09DF-55F5-4592-A52C-B1EBFCBFA99B}" srcOrd="2" destOrd="0" parTransId="{18BAACBF-CC41-4F53-B73E-3550A5394E8C}" sibTransId="{AEB191A1-4394-4DA2-88B0-98433F2708AF}"/>
    <dgm:cxn modelId="{732DBB7B-078B-4A18-A589-359A6BC4BAB7}" srcId="{F26B6098-FB43-4F75-85D1-2F915287FC57}" destId="{BB9E9423-7C8E-4634-96F2-B68EC687DDD6}" srcOrd="0" destOrd="0" parTransId="{0864FCF9-B5C9-4C71-8289-97E681FA4CC0}" sibTransId="{27FFB30A-6C43-4F95-B3C9-A933300056FD}"/>
    <dgm:cxn modelId="{F2C9E681-AB00-41A3-893F-2722770E027B}" type="presOf" srcId="{458C09DF-55F5-4592-A52C-B1EBFCBFA99B}" destId="{E06CECDA-08B7-4980-A8C8-344BEA6AAAB3}" srcOrd="1" destOrd="0" presId="urn:microsoft.com/office/officeart/2005/8/layout/list1"/>
    <dgm:cxn modelId="{B9F9A583-3455-444A-A366-9EF5E051B7C6}" type="presOf" srcId="{3FC937CF-4322-474C-B22C-FABD3504FD02}" destId="{6FAB7577-CD72-46B7-AF07-4C5F2D58B7E9}" srcOrd="0" destOrd="2" presId="urn:microsoft.com/office/officeart/2005/8/layout/list1"/>
    <dgm:cxn modelId="{BC6B3988-1E07-496F-B114-9457EBE128A1}" type="presOf" srcId="{72A5FC68-8FAC-4A38-B871-BA137A92C264}" destId="{A208E986-F453-40E2-BB35-3C4BBD68DB01}" srcOrd="0" destOrd="0" presId="urn:microsoft.com/office/officeart/2005/8/layout/list1"/>
    <dgm:cxn modelId="{0B50EE8C-A575-4A07-A5B8-DBB4EC912637}" type="presOf" srcId="{7CCBAF6D-C6AD-49DE-BF95-B5FECB7895F5}" destId="{6FAB7577-CD72-46B7-AF07-4C5F2D58B7E9}" srcOrd="0" destOrd="1" presId="urn:microsoft.com/office/officeart/2005/8/layout/list1"/>
    <dgm:cxn modelId="{E6E4869A-67D1-47EE-96B9-00BBD175B167}" srcId="{458C09DF-55F5-4592-A52C-B1EBFCBFA99B}" destId="{3FC937CF-4322-474C-B22C-FABD3504FD02}" srcOrd="2" destOrd="0" parTransId="{83820888-0E51-4286-8E6E-92A4941DC20B}" sibTransId="{D73AFE94-3970-43BF-AF86-BA6CC2153E8B}"/>
    <dgm:cxn modelId="{8AAF949E-D291-49EF-AF23-280973614347}" type="presOf" srcId="{8179E16A-E89C-4764-913D-442ADA6A3CFC}" destId="{C8A2FBCA-11F5-41E1-A259-B015D8E99482}" srcOrd="0" destOrd="0" presId="urn:microsoft.com/office/officeart/2005/8/layout/list1"/>
    <dgm:cxn modelId="{EB2DC29F-C224-4F8D-962E-B7089F3546E5}" type="presOf" srcId="{458C09DF-55F5-4592-A52C-B1EBFCBFA99B}" destId="{14C21724-D8AB-4F09-8B6D-D63B72F4D1CD}" srcOrd="0" destOrd="0" presId="urn:microsoft.com/office/officeart/2005/8/layout/list1"/>
    <dgm:cxn modelId="{3D7543A6-345A-4164-8372-89B28BEE18EC}" srcId="{DF028DB9-2901-4410-B1E3-924C5DCF4FE8}" destId="{8179E16A-E89C-4764-913D-442ADA6A3CFC}" srcOrd="0" destOrd="0" parTransId="{2EA1443A-BEB0-45A7-B349-2939944E0ACF}" sibTransId="{1CA7E163-5624-476F-9464-77A22CC6087F}"/>
    <dgm:cxn modelId="{4D46E6B2-3945-4F9F-8010-7241BA503810}" type="presOf" srcId="{BB9E9423-7C8E-4634-96F2-B68EC687DDD6}" destId="{0772FE74-DBFF-4E15-BDC0-CEF9989440B2}" srcOrd="0" destOrd="0" presId="urn:microsoft.com/office/officeart/2005/8/layout/list1"/>
    <dgm:cxn modelId="{DA3F36B7-0BBA-4CC9-BAAD-014CA43B3695}" srcId="{72A5FC68-8FAC-4A38-B871-BA137A92C264}" destId="{F26B6098-FB43-4F75-85D1-2F915287FC57}" srcOrd="0" destOrd="0" parTransId="{C10E81A9-8C21-420D-8FD1-53C035169A69}" sibTransId="{DF1C1C2C-326C-47B3-B0BA-D8EEF94BE2EE}"/>
    <dgm:cxn modelId="{7B551ABE-D952-44A7-B7DD-D08E717F777F}" type="presOf" srcId="{06EFC82D-B5B5-4389-B7FE-D05ECE4345A0}" destId="{0772FE74-DBFF-4E15-BDC0-CEF9989440B2}" srcOrd="0" destOrd="2" presId="urn:microsoft.com/office/officeart/2005/8/layout/list1"/>
    <dgm:cxn modelId="{F42FBDC4-E6A8-4060-B5A5-65CBAE44BFE6}" type="presOf" srcId="{DF028DB9-2901-4410-B1E3-924C5DCF4FE8}" destId="{C45EF3C0-4A97-4F14-B726-4CD1A387BFAA}" srcOrd="0" destOrd="0" presId="urn:microsoft.com/office/officeart/2005/8/layout/list1"/>
    <dgm:cxn modelId="{B5901ED4-2FE2-4A7C-93F3-29194BDCDDAB}" type="presOf" srcId="{DF028DB9-2901-4410-B1E3-924C5DCF4FE8}" destId="{4E8A7E17-9B1F-496F-9218-258643A4FAAF}" srcOrd="1" destOrd="0" presId="urn:microsoft.com/office/officeart/2005/8/layout/list1"/>
    <dgm:cxn modelId="{10BE6FE5-888D-41CB-8CFA-5AADA533740F}" type="presOf" srcId="{F26B6098-FB43-4F75-85D1-2F915287FC57}" destId="{9FA2C3D9-426B-444E-8073-78EDD794D9DB}" srcOrd="0" destOrd="0" presId="urn:microsoft.com/office/officeart/2005/8/layout/list1"/>
    <dgm:cxn modelId="{ABA5635D-438A-47FE-8D6C-287871B9D194}" type="presParOf" srcId="{A208E986-F453-40E2-BB35-3C4BBD68DB01}" destId="{F2028551-6DED-4128-85CD-903546F3A5AD}" srcOrd="0" destOrd="0" presId="urn:microsoft.com/office/officeart/2005/8/layout/list1"/>
    <dgm:cxn modelId="{7619A763-EF63-41EB-9A76-AAA0448725EC}" type="presParOf" srcId="{F2028551-6DED-4128-85CD-903546F3A5AD}" destId="{9FA2C3D9-426B-444E-8073-78EDD794D9DB}" srcOrd="0" destOrd="0" presId="urn:microsoft.com/office/officeart/2005/8/layout/list1"/>
    <dgm:cxn modelId="{8AABE417-A977-4870-B63A-846E7EEBB2A2}" type="presParOf" srcId="{F2028551-6DED-4128-85CD-903546F3A5AD}" destId="{08494E46-9F27-4CD8-814B-80B3242731B5}" srcOrd="1" destOrd="0" presId="urn:microsoft.com/office/officeart/2005/8/layout/list1"/>
    <dgm:cxn modelId="{BDD09CA9-6723-4A66-A416-8BFB6364E25E}" type="presParOf" srcId="{A208E986-F453-40E2-BB35-3C4BBD68DB01}" destId="{BB77E1C5-ADD1-40E3-B8E6-21233EC04891}" srcOrd="1" destOrd="0" presId="urn:microsoft.com/office/officeart/2005/8/layout/list1"/>
    <dgm:cxn modelId="{74843EBE-369B-488F-817B-3426A606E8BB}" type="presParOf" srcId="{A208E986-F453-40E2-BB35-3C4BBD68DB01}" destId="{0772FE74-DBFF-4E15-BDC0-CEF9989440B2}" srcOrd="2" destOrd="0" presId="urn:microsoft.com/office/officeart/2005/8/layout/list1"/>
    <dgm:cxn modelId="{A3D82D7C-8C92-4E0F-A5A4-29026042CE53}" type="presParOf" srcId="{A208E986-F453-40E2-BB35-3C4BBD68DB01}" destId="{32C9FD19-9E98-4D88-B632-49290B22FC65}" srcOrd="3" destOrd="0" presId="urn:microsoft.com/office/officeart/2005/8/layout/list1"/>
    <dgm:cxn modelId="{F8912C0B-B6B9-4866-BAAA-DFFD3F74421B}" type="presParOf" srcId="{A208E986-F453-40E2-BB35-3C4BBD68DB01}" destId="{30D24978-4D95-4FB7-9C57-A21D4BF67A0D}" srcOrd="4" destOrd="0" presId="urn:microsoft.com/office/officeart/2005/8/layout/list1"/>
    <dgm:cxn modelId="{0F3BDC49-01BD-4F82-B748-FFA7ABE35267}" type="presParOf" srcId="{30D24978-4D95-4FB7-9C57-A21D4BF67A0D}" destId="{C45EF3C0-4A97-4F14-B726-4CD1A387BFAA}" srcOrd="0" destOrd="0" presId="urn:microsoft.com/office/officeart/2005/8/layout/list1"/>
    <dgm:cxn modelId="{D5B20F84-3F3E-4EC7-89D6-A5937A26A92E}" type="presParOf" srcId="{30D24978-4D95-4FB7-9C57-A21D4BF67A0D}" destId="{4E8A7E17-9B1F-496F-9218-258643A4FAAF}" srcOrd="1" destOrd="0" presId="urn:microsoft.com/office/officeart/2005/8/layout/list1"/>
    <dgm:cxn modelId="{43B6060D-9F39-4565-8B55-4A77F8F84D25}" type="presParOf" srcId="{A208E986-F453-40E2-BB35-3C4BBD68DB01}" destId="{EB323D63-F6EE-4949-A057-624160BB814E}" srcOrd="5" destOrd="0" presId="urn:microsoft.com/office/officeart/2005/8/layout/list1"/>
    <dgm:cxn modelId="{B2BF1A30-C710-46B3-B8C9-7655B760559F}" type="presParOf" srcId="{A208E986-F453-40E2-BB35-3C4BBD68DB01}" destId="{C8A2FBCA-11F5-41E1-A259-B015D8E99482}" srcOrd="6" destOrd="0" presId="urn:microsoft.com/office/officeart/2005/8/layout/list1"/>
    <dgm:cxn modelId="{06487E19-EB62-46B2-ACD8-82C2E11A2641}" type="presParOf" srcId="{A208E986-F453-40E2-BB35-3C4BBD68DB01}" destId="{26005955-DCC0-45F7-9B60-5F66335ED5AB}" srcOrd="7" destOrd="0" presId="urn:microsoft.com/office/officeart/2005/8/layout/list1"/>
    <dgm:cxn modelId="{B312AD51-B38C-42C6-87AE-C9500222F354}" type="presParOf" srcId="{A208E986-F453-40E2-BB35-3C4BBD68DB01}" destId="{BF140676-F851-499D-AC12-6294B05D5CAD}" srcOrd="8" destOrd="0" presId="urn:microsoft.com/office/officeart/2005/8/layout/list1"/>
    <dgm:cxn modelId="{1F607AF9-B39D-44AD-9312-AC9509EE83AC}" type="presParOf" srcId="{BF140676-F851-499D-AC12-6294B05D5CAD}" destId="{14C21724-D8AB-4F09-8B6D-D63B72F4D1CD}" srcOrd="0" destOrd="0" presId="urn:microsoft.com/office/officeart/2005/8/layout/list1"/>
    <dgm:cxn modelId="{71C002D5-FF78-4A35-86DB-C0F0A9CBE358}" type="presParOf" srcId="{BF140676-F851-499D-AC12-6294B05D5CAD}" destId="{E06CECDA-08B7-4980-A8C8-344BEA6AAAB3}" srcOrd="1" destOrd="0" presId="urn:microsoft.com/office/officeart/2005/8/layout/list1"/>
    <dgm:cxn modelId="{1617B959-E302-4022-8687-BDD70F23CD22}" type="presParOf" srcId="{A208E986-F453-40E2-BB35-3C4BBD68DB01}" destId="{FD18816D-A48E-40CE-97D8-36B7EFA8B6ED}" srcOrd="9" destOrd="0" presId="urn:microsoft.com/office/officeart/2005/8/layout/list1"/>
    <dgm:cxn modelId="{14AA0782-A9C6-4C74-8A7E-405BAA96D945}" type="presParOf" srcId="{A208E986-F453-40E2-BB35-3C4BBD68DB01}" destId="{6FAB7577-CD72-46B7-AF07-4C5F2D58B7E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77CE54-C821-4A06-86F3-D781F1C66892}"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380948AA-14B3-4F81-A443-5C8B2E33DBFF}">
      <dgm:prSet phldrT="[Text]"/>
      <dgm:spPr/>
      <dgm:t>
        <a:bodyPr/>
        <a:lstStyle/>
        <a:p>
          <a:r>
            <a:rPr lang="en-US" dirty="0"/>
            <a:t>Section 6- Central </a:t>
          </a:r>
          <a:r>
            <a:rPr lang="en-US"/>
            <a:t>Excise Act</a:t>
          </a:r>
          <a:endParaRPr lang="en-US" dirty="0"/>
        </a:p>
      </dgm:t>
    </dgm:pt>
    <dgm:pt modelId="{AB2335E7-C855-4005-BFA7-2743668D2F7B}" type="parTrans" cxnId="{E726B252-033B-4E93-A49D-3A3F74CCFC29}">
      <dgm:prSet/>
      <dgm:spPr/>
      <dgm:t>
        <a:bodyPr/>
        <a:lstStyle/>
        <a:p>
          <a:endParaRPr lang="en-US"/>
        </a:p>
      </dgm:t>
    </dgm:pt>
    <dgm:pt modelId="{8FF2AF69-0586-44A5-AC12-E27998796E6F}" type="sibTrans" cxnId="{E726B252-033B-4E93-A49D-3A3F74CCFC29}">
      <dgm:prSet/>
      <dgm:spPr/>
      <dgm:t>
        <a:bodyPr/>
        <a:lstStyle/>
        <a:p>
          <a:endParaRPr lang="en-US"/>
        </a:p>
      </dgm:t>
    </dgm:pt>
    <dgm:pt modelId="{DF71A51E-8A20-42D3-9189-84EA5638895B}">
      <dgm:prSet phldrT="[Text]"/>
      <dgm:spPr/>
      <dgm:t>
        <a:bodyPr/>
        <a:lstStyle/>
        <a:p>
          <a:r>
            <a:rPr lang="en-US" dirty="0"/>
            <a:t>Registration required</a:t>
          </a:r>
        </a:p>
      </dgm:t>
    </dgm:pt>
    <dgm:pt modelId="{B983CFBA-8E1B-456C-9959-89288F6B09D6}" type="parTrans" cxnId="{78F6CCFC-2488-421F-AC88-2698D2B3099E}">
      <dgm:prSet/>
      <dgm:spPr/>
      <dgm:t>
        <a:bodyPr/>
        <a:lstStyle/>
        <a:p>
          <a:endParaRPr lang="en-US"/>
        </a:p>
      </dgm:t>
    </dgm:pt>
    <dgm:pt modelId="{418F7983-8BBA-44EA-87D1-427B3E189004}" type="sibTrans" cxnId="{78F6CCFC-2488-421F-AC88-2698D2B3099E}">
      <dgm:prSet/>
      <dgm:spPr/>
      <dgm:t>
        <a:bodyPr/>
        <a:lstStyle/>
        <a:p>
          <a:endParaRPr lang="en-US"/>
        </a:p>
      </dgm:t>
    </dgm:pt>
    <dgm:pt modelId="{C1EC744B-EE64-4431-AFB2-156F0D03A6FD}">
      <dgm:prSet phldrT="[Text]"/>
      <dgm:spPr/>
      <dgm:t>
        <a:bodyPr/>
        <a:lstStyle/>
        <a:p>
          <a:pPr algn="l"/>
          <a:r>
            <a:rPr lang="en-US" dirty="0"/>
            <a:t>Rule 9- Central Excise Rules</a:t>
          </a:r>
        </a:p>
      </dgm:t>
    </dgm:pt>
    <dgm:pt modelId="{8C3E2A19-EB65-4762-BA97-4F8ECFC7C7AE}" type="parTrans" cxnId="{35EEE15D-172F-4F4C-9DBE-FD4DEF9EC3EE}">
      <dgm:prSet/>
      <dgm:spPr/>
      <dgm:t>
        <a:bodyPr/>
        <a:lstStyle/>
        <a:p>
          <a:endParaRPr lang="en-US"/>
        </a:p>
      </dgm:t>
    </dgm:pt>
    <dgm:pt modelId="{70F0022E-9190-4409-9242-848BD5F7F7A7}" type="sibTrans" cxnId="{35EEE15D-172F-4F4C-9DBE-FD4DEF9EC3EE}">
      <dgm:prSet/>
      <dgm:spPr/>
      <dgm:t>
        <a:bodyPr/>
        <a:lstStyle/>
        <a:p>
          <a:endParaRPr lang="en-US"/>
        </a:p>
      </dgm:t>
    </dgm:pt>
    <dgm:pt modelId="{DB888D64-26F8-4410-A13F-BB4AA9671BFD}">
      <dgm:prSet phldrT="[Text]"/>
      <dgm:spPr/>
      <dgm:t>
        <a:bodyPr/>
        <a:lstStyle/>
        <a:p>
          <a:pPr algn="just"/>
          <a:r>
            <a:rPr lang="en-US" dirty="0"/>
            <a:t>Every person, who produces, manufactures, carries on trade, holds private store-room or warehouse or otherwise uses excisable goods to get registered.</a:t>
          </a:r>
        </a:p>
      </dgm:t>
    </dgm:pt>
    <dgm:pt modelId="{9595FF77-B8B7-4147-BCF4-FD200DD4502F}" type="parTrans" cxnId="{8DA82A65-5088-4158-A621-3B5337648AD5}">
      <dgm:prSet/>
      <dgm:spPr/>
      <dgm:t>
        <a:bodyPr/>
        <a:lstStyle/>
        <a:p>
          <a:endParaRPr lang="en-US"/>
        </a:p>
      </dgm:t>
    </dgm:pt>
    <dgm:pt modelId="{A8DBDE1D-812D-4D19-9B1E-5F5A24B31429}" type="sibTrans" cxnId="{8DA82A65-5088-4158-A621-3B5337648AD5}">
      <dgm:prSet/>
      <dgm:spPr/>
      <dgm:t>
        <a:bodyPr/>
        <a:lstStyle/>
        <a:p>
          <a:endParaRPr lang="en-US"/>
        </a:p>
      </dgm:t>
    </dgm:pt>
    <dgm:pt modelId="{8EA86CDF-852D-445B-81B4-FBA89B901BD2}">
      <dgm:prSet phldrT="[Text]"/>
      <dgm:spPr/>
      <dgm:t>
        <a:bodyPr/>
        <a:lstStyle/>
        <a:p>
          <a:r>
            <a:rPr lang="en-US" dirty="0"/>
            <a:t>Notification 36/2001 NT</a:t>
          </a:r>
        </a:p>
      </dgm:t>
    </dgm:pt>
    <dgm:pt modelId="{709C2DE2-F260-48D2-BB66-40B243339F2D}" type="parTrans" cxnId="{F6FC7534-4D67-4C80-8DCF-E2F780B55D95}">
      <dgm:prSet/>
      <dgm:spPr/>
      <dgm:t>
        <a:bodyPr/>
        <a:lstStyle/>
        <a:p>
          <a:endParaRPr lang="en-US"/>
        </a:p>
      </dgm:t>
    </dgm:pt>
    <dgm:pt modelId="{FB34D88E-FBA0-453F-8FB9-DD0560283190}" type="sibTrans" cxnId="{F6FC7534-4D67-4C80-8DCF-E2F780B55D95}">
      <dgm:prSet/>
      <dgm:spPr/>
      <dgm:t>
        <a:bodyPr/>
        <a:lstStyle/>
        <a:p>
          <a:endParaRPr lang="en-US"/>
        </a:p>
      </dgm:t>
    </dgm:pt>
    <dgm:pt modelId="{661A3310-91BA-4919-A165-E107F7528557}">
      <dgm:prSet phldrT="[Text]"/>
      <dgm:spPr/>
      <dgm:t>
        <a:bodyPr/>
        <a:lstStyle/>
        <a:p>
          <a:r>
            <a:rPr lang="en-US" dirty="0"/>
            <a:t>Manufacturer of excisable goods</a:t>
          </a:r>
        </a:p>
      </dgm:t>
    </dgm:pt>
    <dgm:pt modelId="{4731322A-C1F5-4A79-BCC8-546BE4E834C6}" type="parTrans" cxnId="{4939A0AF-2B91-4CEA-83E9-83F6FCE4A68C}">
      <dgm:prSet/>
      <dgm:spPr/>
      <dgm:t>
        <a:bodyPr/>
        <a:lstStyle/>
        <a:p>
          <a:endParaRPr lang="en-US"/>
        </a:p>
      </dgm:t>
    </dgm:pt>
    <dgm:pt modelId="{18F75DAA-5835-4AC8-BA83-F199A4A90EC4}" type="sibTrans" cxnId="{4939A0AF-2B91-4CEA-83E9-83F6FCE4A68C}">
      <dgm:prSet/>
      <dgm:spPr/>
      <dgm:t>
        <a:bodyPr/>
        <a:lstStyle/>
        <a:p>
          <a:endParaRPr lang="en-US"/>
        </a:p>
      </dgm:t>
    </dgm:pt>
    <dgm:pt modelId="{22F95CC2-8A64-47E0-9968-56F4DD87E5A8}">
      <dgm:prSet phldrT="[Text]"/>
      <dgm:spPr/>
      <dgm:t>
        <a:bodyPr/>
        <a:lstStyle/>
        <a:p>
          <a:r>
            <a:rPr lang="en-US" dirty="0"/>
            <a:t>Wholesale purchase or sale of specified goods</a:t>
          </a:r>
        </a:p>
      </dgm:t>
    </dgm:pt>
    <dgm:pt modelId="{24E49478-E2D1-4854-A8E6-6F98CCC8B66F}" type="parTrans" cxnId="{E766896C-9238-4E46-B086-8C8B80ABE31F}">
      <dgm:prSet/>
      <dgm:spPr/>
      <dgm:t>
        <a:bodyPr/>
        <a:lstStyle/>
        <a:p>
          <a:endParaRPr lang="en-US"/>
        </a:p>
      </dgm:t>
    </dgm:pt>
    <dgm:pt modelId="{CCC54992-D476-4A6B-869F-3F2DF67903D6}" type="sibTrans" cxnId="{E766896C-9238-4E46-B086-8C8B80ABE31F}">
      <dgm:prSet/>
      <dgm:spPr/>
      <dgm:t>
        <a:bodyPr/>
        <a:lstStyle/>
        <a:p>
          <a:endParaRPr lang="en-US"/>
        </a:p>
      </dgm:t>
    </dgm:pt>
    <dgm:pt modelId="{818A6BDC-EEE5-41DA-BC77-58BEB73D01AF}">
      <dgm:prSet phldrT="[Text]"/>
      <dgm:spPr/>
      <dgm:t>
        <a:bodyPr/>
        <a:lstStyle/>
        <a:p>
          <a:r>
            <a:rPr lang="en-US" dirty="0"/>
            <a:t>Exemption from getting registered to traders</a:t>
          </a:r>
        </a:p>
      </dgm:t>
    </dgm:pt>
    <dgm:pt modelId="{7B8030E3-C45A-473B-8FC3-E8D378292D14}" type="parTrans" cxnId="{13ED36DB-5655-40C4-BC49-6C8ED1B3476F}">
      <dgm:prSet/>
      <dgm:spPr/>
      <dgm:t>
        <a:bodyPr/>
        <a:lstStyle/>
        <a:p>
          <a:endParaRPr lang="en-US"/>
        </a:p>
      </dgm:t>
    </dgm:pt>
    <dgm:pt modelId="{5C3922B9-2E5E-47AD-98C8-7C7A93BB609C}" type="sibTrans" cxnId="{13ED36DB-5655-40C4-BC49-6C8ED1B3476F}">
      <dgm:prSet/>
      <dgm:spPr/>
      <dgm:t>
        <a:bodyPr/>
        <a:lstStyle/>
        <a:p>
          <a:endParaRPr lang="en-US"/>
        </a:p>
      </dgm:t>
    </dgm:pt>
    <dgm:pt modelId="{9BE10807-1F1D-48BD-A425-5B4F14F2C00B}" type="pres">
      <dgm:prSet presAssocID="{E477CE54-C821-4A06-86F3-D781F1C66892}" presName="Name0" presStyleCnt="0">
        <dgm:presLayoutVars>
          <dgm:dir/>
          <dgm:resizeHandles val="exact"/>
        </dgm:presLayoutVars>
      </dgm:prSet>
      <dgm:spPr/>
    </dgm:pt>
    <dgm:pt modelId="{6416C910-837B-497C-AB24-099BC4725939}" type="pres">
      <dgm:prSet presAssocID="{380948AA-14B3-4F81-A443-5C8B2E33DBFF}" presName="node" presStyleLbl="node1" presStyleIdx="0" presStyleCnt="3">
        <dgm:presLayoutVars>
          <dgm:bulletEnabled val="1"/>
        </dgm:presLayoutVars>
      </dgm:prSet>
      <dgm:spPr/>
    </dgm:pt>
    <dgm:pt modelId="{BC064DF0-0091-4357-BB43-818E4A8467FD}" type="pres">
      <dgm:prSet presAssocID="{8FF2AF69-0586-44A5-AC12-E27998796E6F}" presName="sibTrans" presStyleCnt="0"/>
      <dgm:spPr/>
    </dgm:pt>
    <dgm:pt modelId="{3F918DDE-9791-4726-9989-14F549166A1C}" type="pres">
      <dgm:prSet presAssocID="{C1EC744B-EE64-4431-AFB2-156F0D03A6FD}" presName="node" presStyleLbl="node1" presStyleIdx="1" presStyleCnt="3">
        <dgm:presLayoutVars>
          <dgm:bulletEnabled val="1"/>
        </dgm:presLayoutVars>
      </dgm:prSet>
      <dgm:spPr/>
    </dgm:pt>
    <dgm:pt modelId="{9BAA3FD8-B5F3-4AFC-8791-F373CA880FEF}" type="pres">
      <dgm:prSet presAssocID="{70F0022E-9190-4409-9242-848BD5F7F7A7}" presName="sibTrans" presStyleCnt="0"/>
      <dgm:spPr/>
    </dgm:pt>
    <dgm:pt modelId="{4FF05176-EDAD-47FF-9EF7-71DC093B6027}" type="pres">
      <dgm:prSet presAssocID="{8EA86CDF-852D-445B-81B4-FBA89B901BD2}" presName="node" presStyleLbl="node1" presStyleIdx="2" presStyleCnt="3">
        <dgm:presLayoutVars>
          <dgm:bulletEnabled val="1"/>
        </dgm:presLayoutVars>
      </dgm:prSet>
      <dgm:spPr/>
    </dgm:pt>
  </dgm:ptLst>
  <dgm:cxnLst>
    <dgm:cxn modelId="{63F27A0C-8EB7-4E25-A3F8-833E620C8EDC}" type="presOf" srcId="{C1EC744B-EE64-4431-AFB2-156F0D03A6FD}" destId="{3F918DDE-9791-4726-9989-14F549166A1C}" srcOrd="0" destOrd="0" presId="urn:microsoft.com/office/officeart/2005/8/layout/hList6"/>
    <dgm:cxn modelId="{FAA5AB14-1A27-4DAD-B494-BFE158F6B47A}" type="presOf" srcId="{E477CE54-C821-4A06-86F3-D781F1C66892}" destId="{9BE10807-1F1D-48BD-A425-5B4F14F2C00B}" srcOrd="0" destOrd="0" presId="urn:microsoft.com/office/officeart/2005/8/layout/hList6"/>
    <dgm:cxn modelId="{4C501C2D-950E-4780-B089-721655905AFA}" type="presOf" srcId="{DF71A51E-8A20-42D3-9189-84EA5638895B}" destId="{6416C910-837B-497C-AB24-099BC4725939}" srcOrd="0" destOrd="1" presId="urn:microsoft.com/office/officeart/2005/8/layout/hList6"/>
    <dgm:cxn modelId="{F6FC7534-4D67-4C80-8DCF-E2F780B55D95}" srcId="{E477CE54-C821-4A06-86F3-D781F1C66892}" destId="{8EA86CDF-852D-445B-81B4-FBA89B901BD2}" srcOrd="2" destOrd="0" parTransId="{709C2DE2-F260-48D2-BB66-40B243339F2D}" sibTransId="{FB34D88E-FBA0-453F-8FB9-DD0560283190}"/>
    <dgm:cxn modelId="{3E54243D-4682-4C2D-8EDF-3F15A3C11522}" type="presOf" srcId="{661A3310-91BA-4919-A165-E107F7528557}" destId="{6416C910-837B-497C-AB24-099BC4725939}" srcOrd="0" destOrd="2" presId="urn:microsoft.com/office/officeart/2005/8/layout/hList6"/>
    <dgm:cxn modelId="{35EEE15D-172F-4F4C-9DBE-FD4DEF9EC3EE}" srcId="{E477CE54-C821-4A06-86F3-D781F1C66892}" destId="{C1EC744B-EE64-4431-AFB2-156F0D03A6FD}" srcOrd="1" destOrd="0" parTransId="{8C3E2A19-EB65-4762-BA97-4F8ECFC7C7AE}" sibTransId="{70F0022E-9190-4409-9242-848BD5F7F7A7}"/>
    <dgm:cxn modelId="{6F396F5E-3A64-4265-BB4F-0BDD9DC6DF37}" type="presOf" srcId="{818A6BDC-EEE5-41DA-BC77-58BEB73D01AF}" destId="{4FF05176-EDAD-47FF-9EF7-71DC093B6027}" srcOrd="0" destOrd="1" presId="urn:microsoft.com/office/officeart/2005/8/layout/hList6"/>
    <dgm:cxn modelId="{8DA82A65-5088-4158-A621-3B5337648AD5}" srcId="{C1EC744B-EE64-4431-AFB2-156F0D03A6FD}" destId="{DB888D64-26F8-4410-A13F-BB4AA9671BFD}" srcOrd="0" destOrd="0" parTransId="{9595FF77-B8B7-4147-BCF4-FD200DD4502F}" sibTransId="{A8DBDE1D-812D-4D19-9B1E-5F5A24B31429}"/>
    <dgm:cxn modelId="{E766896C-9238-4E46-B086-8C8B80ABE31F}" srcId="{DF71A51E-8A20-42D3-9189-84EA5638895B}" destId="{22F95CC2-8A64-47E0-9968-56F4DD87E5A8}" srcOrd="1" destOrd="0" parTransId="{24E49478-E2D1-4854-A8E6-6F98CCC8B66F}" sibTransId="{CCC54992-D476-4A6B-869F-3F2DF67903D6}"/>
    <dgm:cxn modelId="{E726B252-033B-4E93-A49D-3A3F74CCFC29}" srcId="{E477CE54-C821-4A06-86F3-D781F1C66892}" destId="{380948AA-14B3-4F81-A443-5C8B2E33DBFF}" srcOrd="0" destOrd="0" parTransId="{AB2335E7-C855-4005-BFA7-2743668D2F7B}" sibTransId="{8FF2AF69-0586-44A5-AC12-E27998796E6F}"/>
    <dgm:cxn modelId="{10436193-EBB9-42B9-A112-1E2B7E08CE06}" type="presOf" srcId="{8EA86CDF-852D-445B-81B4-FBA89B901BD2}" destId="{4FF05176-EDAD-47FF-9EF7-71DC093B6027}" srcOrd="0" destOrd="0" presId="urn:microsoft.com/office/officeart/2005/8/layout/hList6"/>
    <dgm:cxn modelId="{4939A0AF-2B91-4CEA-83E9-83F6FCE4A68C}" srcId="{DF71A51E-8A20-42D3-9189-84EA5638895B}" destId="{661A3310-91BA-4919-A165-E107F7528557}" srcOrd="0" destOrd="0" parTransId="{4731322A-C1F5-4A79-BCC8-546BE4E834C6}" sibTransId="{18F75DAA-5835-4AC8-BA83-F199A4A90EC4}"/>
    <dgm:cxn modelId="{F7711EC2-D57B-4919-9084-BF0A317F0560}" type="presOf" srcId="{22F95CC2-8A64-47E0-9968-56F4DD87E5A8}" destId="{6416C910-837B-497C-AB24-099BC4725939}" srcOrd="0" destOrd="3" presId="urn:microsoft.com/office/officeart/2005/8/layout/hList6"/>
    <dgm:cxn modelId="{1CE028C9-D5C5-4AB7-ACC8-B9FD44003207}" type="presOf" srcId="{380948AA-14B3-4F81-A443-5C8B2E33DBFF}" destId="{6416C910-837B-497C-AB24-099BC4725939}" srcOrd="0" destOrd="0" presId="urn:microsoft.com/office/officeart/2005/8/layout/hList6"/>
    <dgm:cxn modelId="{13ED36DB-5655-40C4-BC49-6C8ED1B3476F}" srcId="{8EA86CDF-852D-445B-81B4-FBA89B901BD2}" destId="{818A6BDC-EEE5-41DA-BC77-58BEB73D01AF}" srcOrd="0" destOrd="0" parTransId="{7B8030E3-C45A-473B-8FC3-E8D378292D14}" sibTransId="{5C3922B9-2E5E-47AD-98C8-7C7A93BB609C}"/>
    <dgm:cxn modelId="{DFF87EE3-1BD0-418F-AE4C-38D4C6850172}" type="presOf" srcId="{DB888D64-26F8-4410-A13F-BB4AA9671BFD}" destId="{3F918DDE-9791-4726-9989-14F549166A1C}" srcOrd="0" destOrd="1" presId="urn:microsoft.com/office/officeart/2005/8/layout/hList6"/>
    <dgm:cxn modelId="{78F6CCFC-2488-421F-AC88-2698D2B3099E}" srcId="{380948AA-14B3-4F81-A443-5C8B2E33DBFF}" destId="{DF71A51E-8A20-42D3-9189-84EA5638895B}" srcOrd="0" destOrd="0" parTransId="{B983CFBA-8E1B-456C-9959-89288F6B09D6}" sibTransId="{418F7983-8BBA-44EA-87D1-427B3E189004}"/>
    <dgm:cxn modelId="{CC3A74B1-3B46-491C-9431-153DEE3580F4}" type="presParOf" srcId="{9BE10807-1F1D-48BD-A425-5B4F14F2C00B}" destId="{6416C910-837B-497C-AB24-099BC4725939}" srcOrd="0" destOrd="0" presId="urn:microsoft.com/office/officeart/2005/8/layout/hList6"/>
    <dgm:cxn modelId="{E1B27D16-83FD-486A-88EE-E476C6CE4772}" type="presParOf" srcId="{9BE10807-1F1D-48BD-A425-5B4F14F2C00B}" destId="{BC064DF0-0091-4357-BB43-818E4A8467FD}" srcOrd="1" destOrd="0" presId="urn:microsoft.com/office/officeart/2005/8/layout/hList6"/>
    <dgm:cxn modelId="{47365A23-3A7B-4829-8B77-DFDF358B192D}" type="presParOf" srcId="{9BE10807-1F1D-48BD-A425-5B4F14F2C00B}" destId="{3F918DDE-9791-4726-9989-14F549166A1C}" srcOrd="2" destOrd="0" presId="urn:microsoft.com/office/officeart/2005/8/layout/hList6"/>
    <dgm:cxn modelId="{CB94F878-99C6-431E-87D7-4210FADEBC77}" type="presParOf" srcId="{9BE10807-1F1D-48BD-A425-5B4F14F2C00B}" destId="{9BAA3FD8-B5F3-4AFC-8791-F373CA880FEF}" srcOrd="3" destOrd="0" presId="urn:microsoft.com/office/officeart/2005/8/layout/hList6"/>
    <dgm:cxn modelId="{332B9CF7-5352-4987-BFE5-B02A041EF717}" type="presParOf" srcId="{9BE10807-1F1D-48BD-A425-5B4F14F2C00B}" destId="{4FF05176-EDAD-47FF-9EF7-71DC093B6027}"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DEE04E-DCD5-4F2E-A0AB-EDC277E57E95}"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017E6BE6-87DF-44A8-B5C7-92E1D2817A45}">
      <dgm:prSet phldrT="[Text]"/>
      <dgm:spPr/>
      <dgm:t>
        <a:bodyPr/>
        <a:lstStyle/>
        <a:p>
          <a:r>
            <a:rPr lang="en-US" dirty="0"/>
            <a:t>Six months before AD</a:t>
          </a:r>
        </a:p>
      </dgm:t>
    </dgm:pt>
    <dgm:pt modelId="{FAB59560-24E5-4C7B-B9C2-2F90169E77EB}" type="parTrans" cxnId="{CD9AE972-3E2F-4546-8607-488819AE0DB2}">
      <dgm:prSet/>
      <dgm:spPr/>
      <dgm:t>
        <a:bodyPr/>
        <a:lstStyle/>
        <a:p>
          <a:endParaRPr lang="en-US"/>
        </a:p>
      </dgm:t>
    </dgm:pt>
    <dgm:pt modelId="{48F7FE85-C3FE-4DB1-B90D-2E4B0CC7577B}" type="sibTrans" cxnId="{CD9AE972-3E2F-4546-8607-488819AE0DB2}">
      <dgm:prSet/>
      <dgm:spPr/>
      <dgm:t>
        <a:bodyPr/>
        <a:lstStyle/>
        <a:p>
          <a:endParaRPr lang="en-US"/>
        </a:p>
      </dgm:t>
    </dgm:pt>
    <dgm:pt modelId="{F53A1887-3015-4E7E-8827-99AD57F5B75E}">
      <dgm:prSet phldrT="[Text]"/>
      <dgm:spPr/>
      <dgm:t>
        <a:bodyPr/>
        <a:lstStyle/>
        <a:p>
          <a:r>
            <a:rPr lang="en-US" dirty="0"/>
            <a:t>Within six months of AD</a:t>
          </a:r>
        </a:p>
      </dgm:t>
    </dgm:pt>
    <dgm:pt modelId="{106DAB8D-860F-4197-88F3-99016BE8DD25}" type="parTrans" cxnId="{EE77D20B-3CE7-4D94-B533-141E083F88E5}">
      <dgm:prSet/>
      <dgm:spPr/>
      <dgm:t>
        <a:bodyPr/>
        <a:lstStyle/>
        <a:p>
          <a:endParaRPr lang="en-US"/>
        </a:p>
      </dgm:t>
    </dgm:pt>
    <dgm:pt modelId="{5CD9931C-BF34-4628-8164-D75A8475C43C}" type="sibTrans" cxnId="{EE77D20B-3CE7-4D94-B533-141E083F88E5}">
      <dgm:prSet/>
      <dgm:spPr/>
      <dgm:t>
        <a:bodyPr/>
        <a:lstStyle/>
        <a:p>
          <a:endParaRPr lang="en-US"/>
        </a:p>
      </dgm:t>
    </dgm:pt>
    <dgm:pt modelId="{4AC5B01C-DDFA-4CAA-9B45-BF4959217896}">
      <dgm:prSet phldrT="[Text]"/>
      <dgm:spPr/>
      <dgm:t>
        <a:bodyPr/>
        <a:lstStyle/>
        <a:p>
          <a:r>
            <a:rPr lang="en-US" dirty="0"/>
            <a:t>Registered Person</a:t>
          </a:r>
        </a:p>
      </dgm:t>
    </dgm:pt>
    <dgm:pt modelId="{D5F4B305-8883-4F5F-A626-37572E001332}" type="parTrans" cxnId="{912C349A-AF7D-49BF-805D-CA10E0CCE1C5}">
      <dgm:prSet/>
      <dgm:spPr/>
      <dgm:t>
        <a:bodyPr/>
        <a:lstStyle/>
        <a:p>
          <a:endParaRPr lang="en-US"/>
        </a:p>
      </dgm:t>
    </dgm:pt>
    <dgm:pt modelId="{A522FE1E-222F-47C6-B689-230EABB76AD5}" type="sibTrans" cxnId="{912C349A-AF7D-49BF-805D-CA10E0CCE1C5}">
      <dgm:prSet/>
      <dgm:spPr/>
      <dgm:t>
        <a:bodyPr/>
        <a:lstStyle/>
        <a:p>
          <a:endParaRPr lang="en-US"/>
        </a:p>
      </dgm:t>
    </dgm:pt>
    <dgm:pt modelId="{FCA56B9F-783E-4961-8BD5-C388F607A37A}">
      <dgm:prSet phldrT="[Text]"/>
      <dgm:spPr/>
      <dgm:t>
        <a:bodyPr/>
        <a:lstStyle/>
        <a:p>
          <a:r>
            <a:rPr lang="en-US" u="sng" dirty="0"/>
            <a:t>When Sold?</a:t>
          </a:r>
        </a:p>
      </dgm:t>
    </dgm:pt>
    <dgm:pt modelId="{D8F27172-88C8-4FCB-82BC-D737BF03CB98}" type="parTrans" cxnId="{EC9AF621-FAEB-470C-A751-6090E7DA579F}">
      <dgm:prSet/>
      <dgm:spPr/>
      <dgm:t>
        <a:bodyPr/>
        <a:lstStyle/>
        <a:p>
          <a:endParaRPr lang="en-US"/>
        </a:p>
      </dgm:t>
    </dgm:pt>
    <dgm:pt modelId="{84BD24B1-E0F7-41B7-AE17-D17CF3DA9357}" type="sibTrans" cxnId="{EC9AF621-FAEB-470C-A751-6090E7DA579F}">
      <dgm:prSet/>
      <dgm:spPr/>
      <dgm:t>
        <a:bodyPr/>
        <a:lstStyle/>
        <a:p>
          <a:endParaRPr lang="en-US"/>
        </a:p>
      </dgm:t>
    </dgm:pt>
    <dgm:pt modelId="{4C2811D2-4FC2-4394-9653-9D08302B3C44}">
      <dgm:prSet phldrT="[Text]"/>
      <dgm:spPr/>
      <dgm:t>
        <a:bodyPr/>
        <a:lstStyle/>
        <a:p>
          <a:r>
            <a:rPr lang="en-US" u="sng" dirty="0"/>
            <a:t>When Rejected?</a:t>
          </a:r>
        </a:p>
      </dgm:t>
    </dgm:pt>
    <dgm:pt modelId="{11A55E8A-CDB7-4956-93C7-EC667FF6110E}" type="parTrans" cxnId="{7D7228C2-F7D6-4A79-BF33-3D81D2DF55FF}">
      <dgm:prSet/>
      <dgm:spPr/>
      <dgm:t>
        <a:bodyPr/>
        <a:lstStyle/>
        <a:p>
          <a:endParaRPr lang="en-US"/>
        </a:p>
      </dgm:t>
    </dgm:pt>
    <dgm:pt modelId="{1182C171-30AF-4C5D-93B9-D05D22D88FB4}" type="sibTrans" cxnId="{7D7228C2-F7D6-4A79-BF33-3D81D2DF55FF}">
      <dgm:prSet/>
      <dgm:spPr/>
      <dgm:t>
        <a:bodyPr/>
        <a:lstStyle/>
        <a:p>
          <a:endParaRPr lang="en-US"/>
        </a:p>
      </dgm:t>
    </dgm:pt>
    <dgm:pt modelId="{2DD569A8-011E-4DFF-8D95-C8AF76F3A487}">
      <dgm:prSet phldrT="[Text]"/>
      <dgm:spPr/>
      <dgm:t>
        <a:bodyPr/>
        <a:lstStyle/>
        <a:p>
          <a:r>
            <a:rPr lang="en-US" u="sng" dirty="0"/>
            <a:t>Rejected by ?</a:t>
          </a:r>
        </a:p>
      </dgm:t>
    </dgm:pt>
    <dgm:pt modelId="{B9A77CA6-6194-46DF-8E84-4E0782558DD5}" type="parTrans" cxnId="{E632A6FD-B231-4943-AB2C-E20AA36D3727}">
      <dgm:prSet/>
      <dgm:spPr/>
      <dgm:t>
        <a:bodyPr/>
        <a:lstStyle/>
        <a:p>
          <a:endParaRPr lang="en-US"/>
        </a:p>
      </dgm:t>
    </dgm:pt>
    <dgm:pt modelId="{30174528-DDE0-4917-853C-A9FA88DF3B7E}" type="sibTrans" cxnId="{E632A6FD-B231-4943-AB2C-E20AA36D3727}">
      <dgm:prSet/>
      <dgm:spPr/>
      <dgm:t>
        <a:bodyPr/>
        <a:lstStyle/>
        <a:p>
          <a:endParaRPr lang="en-US"/>
        </a:p>
      </dgm:t>
    </dgm:pt>
    <dgm:pt modelId="{B94C9C7B-14E5-451C-8E55-DF00FD3600F0}">
      <dgm:prSet phldrT="[Text]"/>
      <dgm:spPr/>
      <dgm:t>
        <a:bodyPr/>
        <a:lstStyle/>
        <a:p>
          <a:r>
            <a:rPr lang="en-US" dirty="0"/>
            <a:t>Registered Person</a:t>
          </a:r>
        </a:p>
      </dgm:t>
    </dgm:pt>
    <dgm:pt modelId="{1EDC1030-DA59-4964-A977-D3DC955DCA09}" type="parTrans" cxnId="{20E6B7AE-959F-4FE3-9CDE-76B12A6DF09A}">
      <dgm:prSet/>
      <dgm:spPr/>
      <dgm:t>
        <a:bodyPr/>
        <a:lstStyle/>
        <a:p>
          <a:endParaRPr lang="en-US"/>
        </a:p>
      </dgm:t>
    </dgm:pt>
    <dgm:pt modelId="{11450983-AA1C-4337-BDAB-AD3755A92BA7}" type="sibTrans" cxnId="{20E6B7AE-959F-4FE3-9CDE-76B12A6DF09A}">
      <dgm:prSet/>
      <dgm:spPr/>
      <dgm:t>
        <a:bodyPr/>
        <a:lstStyle/>
        <a:p>
          <a:endParaRPr lang="en-US"/>
        </a:p>
      </dgm:t>
    </dgm:pt>
    <dgm:pt modelId="{948749D4-F9E0-40C4-81B5-08E7558ECCEC}">
      <dgm:prSet phldrT="[Text]"/>
      <dgm:spPr/>
      <dgm:t>
        <a:bodyPr/>
        <a:lstStyle/>
        <a:p>
          <a:r>
            <a:rPr lang="en-US" u="sng" dirty="0"/>
            <a:t>Impact</a:t>
          </a:r>
        </a:p>
      </dgm:t>
    </dgm:pt>
    <dgm:pt modelId="{9CED976E-9359-4D6B-BB15-DEDAD870F871}" type="parTrans" cxnId="{C9DD1F0E-6AFE-4FE7-9DAD-137AC6E4FA14}">
      <dgm:prSet/>
      <dgm:spPr/>
      <dgm:t>
        <a:bodyPr/>
        <a:lstStyle/>
        <a:p>
          <a:endParaRPr lang="en-US"/>
        </a:p>
      </dgm:t>
    </dgm:pt>
    <dgm:pt modelId="{47E99D0F-25AA-4A5C-A2D7-DCCA704A7028}" type="sibTrans" cxnId="{C9DD1F0E-6AFE-4FE7-9DAD-137AC6E4FA14}">
      <dgm:prSet/>
      <dgm:spPr/>
      <dgm:t>
        <a:bodyPr/>
        <a:lstStyle/>
        <a:p>
          <a:endParaRPr lang="en-US"/>
        </a:p>
      </dgm:t>
    </dgm:pt>
    <dgm:pt modelId="{E6352890-FF20-44BB-8F1C-7F3573638885}">
      <dgm:prSet phldrT="[Text]"/>
      <dgm:spPr/>
      <dgm:t>
        <a:bodyPr/>
        <a:lstStyle/>
        <a:p>
          <a:r>
            <a:rPr lang="en-US" dirty="0"/>
            <a:t>Distinct Supply under GST</a:t>
          </a:r>
        </a:p>
      </dgm:t>
    </dgm:pt>
    <dgm:pt modelId="{7825ED22-32DC-47F3-BCFE-DF83317A67B9}" type="parTrans" cxnId="{B24F00E3-D3A2-4574-8CEE-E24F17283EB5}">
      <dgm:prSet/>
      <dgm:spPr/>
      <dgm:t>
        <a:bodyPr/>
        <a:lstStyle/>
        <a:p>
          <a:endParaRPr lang="en-US"/>
        </a:p>
      </dgm:t>
    </dgm:pt>
    <dgm:pt modelId="{E67D997E-EC48-4699-A312-2DAE2558DDF0}" type="sibTrans" cxnId="{B24F00E3-D3A2-4574-8CEE-E24F17283EB5}">
      <dgm:prSet/>
      <dgm:spPr/>
      <dgm:t>
        <a:bodyPr/>
        <a:lstStyle/>
        <a:p>
          <a:endParaRPr lang="en-US"/>
        </a:p>
      </dgm:t>
    </dgm:pt>
    <dgm:pt modelId="{C4AF6464-7A01-4068-AD03-1B87C960E5EE}">
      <dgm:prSet phldrT="[Text]"/>
      <dgm:spPr/>
      <dgm:t>
        <a:bodyPr/>
        <a:lstStyle/>
        <a:p>
          <a:r>
            <a:rPr lang="en-US" dirty="0"/>
            <a:t>Refund under earlier law</a:t>
          </a:r>
        </a:p>
      </dgm:t>
    </dgm:pt>
    <dgm:pt modelId="{DA9B6A2C-7ED7-4F92-8D21-0A55D9BD975F}" type="parTrans" cxnId="{F6EC3F66-EC8A-4CD1-8BFE-2D724722B266}">
      <dgm:prSet/>
      <dgm:spPr/>
      <dgm:t>
        <a:bodyPr/>
        <a:lstStyle/>
        <a:p>
          <a:endParaRPr lang="en-US"/>
        </a:p>
      </dgm:t>
    </dgm:pt>
    <dgm:pt modelId="{5464536F-2E5E-4013-8291-4F64614270B6}" type="sibTrans" cxnId="{F6EC3F66-EC8A-4CD1-8BFE-2D724722B266}">
      <dgm:prSet/>
      <dgm:spPr/>
      <dgm:t>
        <a:bodyPr/>
        <a:lstStyle/>
        <a:p>
          <a:endParaRPr lang="en-US"/>
        </a:p>
      </dgm:t>
    </dgm:pt>
    <dgm:pt modelId="{57369BC0-5BD0-45F5-AF18-559388AC84FA}" type="pres">
      <dgm:prSet presAssocID="{09DEE04E-DCD5-4F2E-A0AB-EDC277E57E95}" presName="mainComposite" presStyleCnt="0">
        <dgm:presLayoutVars>
          <dgm:chPref val="1"/>
          <dgm:dir/>
          <dgm:animOne val="branch"/>
          <dgm:animLvl val="lvl"/>
          <dgm:resizeHandles val="exact"/>
        </dgm:presLayoutVars>
      </dgm:prSet>
      <dgm:spPr/>
    </dgm:pt>
    <dgm:pt modelId="{75296A17-0CF9-4A5B-BA7E-0F95E6B965DA}" type="pres">
      <dgm:prSet presAssocID="{09DEE04E-DCD5-4F2E-A0AB-EDC277E57E95}" presName="hierFlow" presStyleCnt="0"/>
      <dgm:spPr/>
    </dgm:pt>
    <dgm:pt modelId="{6C7EC9C7-9D65-4812-A995-E10C5CBF6008}" type="pres">
      <dgm:prSet presAssocID="{09DEE04E-DCD5-4F2E-A0AB-EDC277E57E95}" presName="firstBuf" presStyleCnt="0"/>
      <dgm:spPr/>
    </dgm:pt>
    <dgm:pt modelId="{8F353C08-EC5D-484C-8E34-241EF0975904}" type="pres">
      <dgm:prSet presAssocID="{09DEE04E-DCD5-4F2E-A0AB-EDC277E57E95}" presName="hierChild1" presStyleCnt="0">
        <dgm:presLayoutVars>
          <dgm:chPref val="1"/>
          <dgm:animOne val="branch"/>
          <dgm:animLvl val="lvl"/>
        </dgm:presLayoutVars>
      </dgm:prSet>
      <dgm:spPr/>
    </dgm:pt>
    <dgm:pt modelId="{B41F0EBA-A317-4E74-8DCD-A3B047AEE29B}" type="pres">
      <dgm:prSet presAssocID="{017E6BE6-87DF-44A8-B5C7-92E1D2817A45}" presName="Name17" presStyleCnt="0"/>
      <dgm:spPr/>
    </dgm:pt>
    <dgm:pt modelId="{CD0FB517-52C8-4F55-BBBF-1A89AB090948}" type="pres">
      <dgm:prSet presAssocID="{017E6BE6-87DF-44A8-B5C7-92E1D2817A45}" presName="level1Shape" presStyleLbl="node0" presStyleIdx="0" presStyleCnt="1">
        <dgm:presLayoutVars>
          <dgm:chPref val="3"/>
        </dgm:presLayoutVars>
      </dgm:prSet>
      <dgm:spPr/>
    </dgm:pt>
    <dgm:pt modelId="{617BFBF5-7DA4-4195-A878-45D8D5B5EAE0}" type="pres">
      <dgm:prSet presAssocID="{017E6BE6-87DF-44A8-B5C7-92E1D2817A45}" presName="hierChild2" presStyleCnt="0"/>
      <dgm:spPr/>
    </dgm:pt>
    <dgm:pt modelId="{B02F0AC6-9AF6-4E34-981A-B04C428E3F54}" type="pres">
      <dgm:prSet presAssocID="{106DAB8D-860F-4197-88F3-99016BE8DD25}" presName="Name25" presStyleLbl="parChTrans1D2" presStyleIdx="0" presStyleCnt="1"/>
      <dgm:spPr/>
    </dgm:pt>
    <dgm:pt modelId="{250DCD18-3E87-4E77-8EDE-4597E79E725D}" type="pres">
      <dgm:prSet presAssocID="{106DAB8D-860F-4197-88F3-99016BE8DD25}" presName="connTx" presStyleLbl="parChTrans1D2" presStyleIdx="0" presStyleCnt="1"/>
      <dgm:spPr/>
    </dgm:pt>
    <dgm:pt modelId="{8E987997-9695-42BB-AA91-A0D5FD2B870A}" type="pres">
      <dgm:prSet presAssocID="{F53A1887-3015-4E7E-8827-99AD57F5B75E}" presName="Name30" presStyleCnt="0"/>
      <dgm:spPr/>
    </dgm:pt>
    <dgm:pt modelId="{16AB458B-CAAB-462E-80D4-4467A36DD460}" type="pres">
      <dgm:prSet presAssocID="{F53A1887-3015-4E7E-8827-99AD57F5B75E}" presName="level2Shape" presStyleLbl="node2" presStyleIdx="0" presStyleCnt="1"/>
      <dgm:spPr/>
    </dgm:pt>
    <dgm:pt modelId="{5BE029D2-022E-4A02-A782-251279030667}" type="pres">
      <dgm:prSet presAssocID="{F53A1887-3015-4E7E-8827-99AD57F5B75E}" presName="hierChild3" presStyleCnt="0"/>
      <dgm:spPr/>
    </dgm:pt>
    <dgm:pt modelId="{0DFD66DA-5299-4251-90FA-8194BD7BCC83}" type="pres">
      <dgm:prSet presAssocID="{1EDC1030-DA59-4964-A977-D3DC955DCA09}" presName="Name25" presStyleLbl="parChTrans1D3" presStyleIdx="0" presStyleCnt="2"/>
      <dgm:spPr/>
    </dgm:pt>
    <dgm:pt modelId="{4B59DB1E-407E-418D-8FBA-4C23D68A3955}" type="pres">
      <dgm:prSet presAssocID="{1EDC1030-DA59-4964-A977-D3DC955DCA09}" presName="connTx" presStyleLbl="parChTrans1D3" presStyleIdx="0" presStyleCnt="2"/>
      <dgm:spPr/>
    </dgm:pt>
    <dgm:pt modelId="{02690082-77CE-4C06-9DED-4ED963ECA9ED}" type="pres">
      <dgm:prSet presAssocID="{B94C9C7B-14E5-451C-8E55-DF00FD3600F0}" presName="Name30" presStyleCnt="0"/>
      <dgm:spPr/>
    </dgm:pt>
    <dgm:pt modelId="{4DDB2A35-AED5-4CBF-B057-95BF9A2697BE}" type="pres">
      <dgm:prSet presAssocID="{B94C9C7B-14E5-451C-8E55-DF00FD3600F0}" presName="level2Shape" presStyleLbl="node3" presStyleIdx="0" presStyleCnt="2"/>
      <dgm:spPr/>
    </dgm:pt>
    <dgm:pt modelId="{A57435BA-9E68-4FBF-B344-3D8D3CFA8274}" type="pres">
      <dgm:prSet presAssocID="{B94C9C7B-14E5-451C-8E55-DF00FD3600F0}" presName="hierChild3" presStyleCnt="0"/>
      <dgm:spPr/>
    </dgm:pt>
    <dgm:pt modelId="{0C37C202-34C2-4360-AAF8-96E0260B725D}" type="pres">
      <dgm:prSet presAssocID="{7825ED22-32DC-47F3-BCFE-DF83317A67B9}" presName="Name25" presStyleLbl="parChTrans1D4" presStyleIdx="0" presStyleCnt="2"/>
      <dgm:spPr/>
    </dgm:pt>
    <dgm:pt modelId="{9B8C315E-ABDB-41A2-9517-58C3A16D650C}" type="pres">
      <dgm:prSet presAssocID="{7825ED22-32DC-47F3-BCFE-DF83317A67B9}" presName="connTx" presStyleLbl="parChTrans1D4" presStyleIdx="0" presStyleCnt="2"/>
      <dgm:spPr/>
    </dgm:pt>
    <dgm:pt modelId="{02C432C4-89D9-489D-BE6E-FE2A89A8C4A3}" type="pres">
      <dgm:prSet presAssocID="{E6352890-FF20-44BB-8F1C-7F3573638885}" presName="Name30" presStyleCnt="0"/>
      <dgm:spPr/>
    </dgm:pt>
    <dgm:pt modelId="{04E0A2C9-8734-4493-8067-A88F1AE6C127}" type="pres">
      <dgm:prSet presAssocID="{E6352890-FF20-44BB-8F1C-7F3573638885}" presName="level2Shape" presStyleLbl="node4" presStyleIdx="0" presStyleCnt="2"/>
      <dgm:spPr/>
    </dgm:pt>
    <dgm:pt modelId="{1C2BAB93-CC5E-484D-8C83-E72CEFCA5C18}" type="pres">
      <dgm:prSet presAssocID="{E6352890-FF20-44BB-8F1C-7F3573638885}" presName="hierChild3" presStyleCnt="0"/>
      <dgm:spPr/>
    </dgm:pt>
    <dgm:pt modelId="{931F629D-E508-42BC-B0B7-0E1D68CC47AE}" type="pres">
      <dgm:prSet presAssocID="{D5F4B305-8883-4F5F-A626-37572E001332}" presName="Name25" presStyleLbl="parChTrans1D3" presStyleIdx="1" presStyleCnt="2"/>
      <dgm:spPr/>
    </dgm:pt>
    <dgm:pt modelId="{BA7DDDB1-1CA8-4054-A09C-6A194DE7CA2B}" type="pres">
      <dgm:prSet presAssocID="{D5F4B305-8883-4F5F-A626-37572E001332}" presName="connTx" presStyleLbl="parChTrans1D3" presStyleIdx="1" presStyleCnt="2"/>
      <dgm:spPr/>
    </dgm:pt>
    <dgm:pt modelId="{6B39DEF2-E992-4997-829C-BB452919A8CC}" type="pres">
      <dgm:prSet presAssocID="{4AC5B01C-DDFA-4CAA-9B45-BF4959217896}" presName="Name30" presStyleCnt="0"/>
      <dgm:spPr/>
    </dgm:pt>
    <dgm:pt modelId="{70B59C0B-C0C1-450D-A8DB-AB79C7AD8AE4}" type="pres">
      <dgm:prSet presAssocID="{4AC5B01C-DDFA-4CAA-9B45-BF4959217896}" presName="level2Shape" presStyleLbl="node3" presStyleIdx="1" presStyleCnt="2"/>
      <dgm:spPr/>
    </dgm:pt>
    <dgm:pt modelId="{5FFED6ED-1D4E-44BB-8922-D6BD061A9800}" type="pres">
      <dgm:prSet presAssocID="{4AC5B01C-DDFA-4CAA-9B45-BF4959217896}" presName="hierChild3" presStyleCnt="0"/>
      <dgm:spPr/>
    </dgm:pt>
    <dgm:pt modelId="{16391008-61B4-4F7E-8E0C-84607E14E412}" type="pres">
      <dgm:prSet presAssocID="{DA9B6A2C-7ED7-4F92-8D21-0A55D9BD975F}" presName="Name25" presStyleLbl="parChTrans1D4" presStyleIdx="1" presStyleCnt="2"/>
      <dgm:spPr/>
    </dgm:pt>
    <dgm:pt modelId="{67CD0829-A8C3-4DA3-A89F-059CA83FF65F}" type="pres">
      <dgm:prSet presAssocID="{DA9B6A2C-7ED7-4F92-8D21-0A55D9BD975F}" presName="connTx" presStyleLbl="parChTrans1D4" presStyleIdx="1" presStyleCnt="2"/>
      <dgm:spPr/>
    </dgm:pt>
    <dgm:pt modelId="{0FF9C2C5-B2A8-449D-BC79-9CA4B3835311}" type="pres">
      <dgm:prSet presAssocID="{C4AF6464-7A01-4068-AD03-1B87C960E5EE}" presName="Name30" presStyleCnt="0"/>
      <dgm:spPr/>
    </dgm:pt>
    <dgm:pt modelId="{4005FCE3-C09B-43DC-9701-0FB40B48CB9E}" type="pres">
      <dgm:prSet presAssocID="{C4AF6464-7A01-4068-AD03-1B87C960E5EE}" presName="level2Shape" presStyleLbl="node4" presStyleIdx="1" presStyleCnt="2"/>
      <dgm:spPr/>
    </dgm:pt>
    <dgm:pt modelId="{F2F01D41-C0AA-427C-B5EF-96C343954D9F}" type="pres">
      <dgm:prSet presAssocID="{C4AF6464-7A01-4068-AD03-1B87C960E5EE}" presName="hierChild3" presStyleCnt="0"/>
      <dgm:spPr/>
    </dgm:pt>
    <dgm:pt modelId="{F26C08C4-8FF0-4D50-AC2C-4BF8E9144916}" type="pres">
      <dgm:prSet presAssocID="{09DEE04E-DCD5-4F2E-A0AB-EDC277E57E95}" presName="bgShapesFlow" presStyleCnt="0"/>
      <dgm:spPr/>
    </dgm:pt>
    <dgm:pt modelId="{7EAD08F3-A3DF-4412-9B64-C9F27EAF582F}" type="pres">
      <dgm:prSet presAssocID="{FCA56B9F-783E-4961-8BD5-C388F607A37A}" presName="rectComp" presStyleCnt="0"/>
      <dgm:spPr/>
    </dgm:pt>
    <dgm:pt modelId="{47ABE7AD-9E66-4E85-830D-C69F74238BB2}" type="pres">
      <dgm:prSet presAssocID="{FCA56B9F-783E-4961-8BD5-C388F607A37A}" presName="bgRect" presStyleLbl="bgShp" presStyleIdx="0" presStyleCnt="4"/>
      <dgm:spPr/>
    </dgm:pt>
    <dgm:pt modelId="{B446469D-4C1E-455E-B985-55610790EF87}" type="pres">
      <dgm:prSet presAssocID="{FCA56B9F-783E-4961-8BD5-C388F607A37A}" presName="bgRectTx" presStyleLbl="bgShp" presStyleIdx="0" presStyleCnt="4">
        <dgm:presLayoutVars>
          <dgm:bulletEnabled val="1"/>
        </dgm:presLayoutVars>
      </dgm:prSet>
      <dgm:spPr/>
    </dgm:pt>
    <dgm:pt modelId="{D9CD5CDB-6AE8-4A94-A99E-335382F9C94E}" type="pres">
      <dgm:prSet presAssocID="{FCA56B9F-783E-4961-8BD5-C388F607A37A}" presName="spComp" presStyleCnt="0"/>
      <dgm:spPr/>
    </dgm:pt>
    <dgm:pt modelId="{34FAE443-F6A8-458B-B9EB-FC8B5B74C1F5}" type="pres">
      <dgm:prSet presAssocID="{FCA56B9F-783E-4961-8BD5-C388F607A37A}" presName="hSp" presStyleCnt="0"/>
      <dgm:spPr/>
    </dgm:pt>
    <dgm:pt modelId="{3EAC9DAC-CDC1-4BF3-ABEF-74BC372A9200}" type="pres">
      <dgm:prSet presAssocID="{4C2811D2-4FC2-4394-9653-9D08302B3C44}" presName="rectComp" presStyleCnt="0"/>
      <dgm:spPr/>
    </dgm:pt>
    <dgm:pt modelId="{E8E36092-B263-40DE-98F0-D55AFB6192B3}" type="pres">
      <dgm:prSet presAssocID="{4C2811D2-4FC2-4394-9653-9D08302B3C44}" presName="bgRect" presStyleLbl="bgShp" presStyleIdx="1" presStyleCnt="4"/>
      <dgm:spPr/>
    </dgm:pt>
    <dgm:pt modelId="{01C53949-D091-4EBB-9996-D718E9FF85AA}" type="pres">
      <dgm:prSet presAssocID="{4C2811D2-4FC2-4394-9653-9D08302B3C44}" presName="bgRectTx" presStyleLbl="bgShp" presStyleIdx="1" presStyleCnt="4">
        <dgm:presLayoutVars>
          <dgm:bulletEnabled val="1"/>
        </dgm:presLayoutVars>
      </dgm:prSet>
      <dgm:spPr/>
    </dgm:pt>
    <dgm:pt modelId="{2B0C4BDB-EC5A-4D45-A183-4AF1551817FE}" type="pres">
      <dgm:prSet presAssocID="{4C2811D2-4FC2-4394-9653-9D08302B3C44}" presName="spComp" presStyleCnt="0"/>
      <dgm:spPr/>
    </dgm:pt>
    <dgm:pt modelId="{FFB29AFE-4D5F-44B7-B0E4-5E452C5FB6E9}" type="pres">
      <dgm:prSet presAssocID="{4C2811D2-4FC2-4394-9653-9D08302B3C44}" presName="hSp" presStyleCnt="0"/>
      <dgm:spPr/>
    </dgm:pt>
    <dgm:pt modelId="{C6460BD7-B36B-4DC2-9C73-C28B558A6B93}" type="pres">
      <dgm:prSet presAssocID="{2DD569A8-011E-4DFF-8D95-C8AF76F3A487}" presName="rectComp" presStyleCnt="0"/>
      <dgm:spPr/>
    </dgm:pt>
    <dgm:pt modelId="{CE007AC3-6E16-4D50-9302-A429ECA53EEC}" type="pres">
      <dgm:prSet presAssocID="{2DD569A8-011E-4DFF-8D95-C8AF76F3A487}" presName="bgRect" presStyleLbl="bgShp" presStyleIdx="2" presStyleCnt="4"/>
      <dgm:spPr/>
    </dgm:pt>
    <dgm:pt modelId="{03A4A321-6A30-455C-B4E6-1DB4536AE781}" type="pres">
      <dgm:prSet presAssocID="{2DD569A8-011E-4DFF-8D95-C8AF76F3A487}" presName="bgRectTx" presStyleLbl="bgShp" presStyleIdx="2" presStyleCnt="4">
        <dgm:presLayoutVars>
          <dgm:bulletEnabled val="1"/>
        </dgm:presLayoutVars>
      </dgm:prSet>
      <dgm:spPr/>
    </dgm:pt>
    <dgm:pt modelId="{46D22C7C-06BC-475B-BCD8-7EBCAD8F9CBF}" type="pres">
      <dgm:prSet presAssocID="{2DD569A8-011E-4DFF-8D95-C8AF76F3A487}" presName="spComp" presStyleCnt="0"/>
      <dgm:spPr/>
    </dgm:pt>
    <dgm:pt modelId="{B76BB8D7-09D0-4C03-A149-A197F871B967}" type="pres">
      <dgm:prSet presAssocID="{2DD569A8-011E-4DFF-8D95-C8AF76F3A487}" presName="hSp" presStyleCnt="0"/>
      <dgm:spPr/>
    </dgm:pt>
    <dgm:pt modelId="{BD6F9146-4901-4B5B-B4D1-99B8732B0091}" type="pres">
      <dgm:prSet presAssocID="{948749D4-F9E0-40C4-81B5-08E7558ECCEC}" presName="rectComp" presStyleCnt="0"/>
      <dgm:spPr/>
    </dgm:pt>
    <dgm:pt modelId="{3277E26F-A779-428D-A267-6A87E71B2C0B}" type="pres">
      <dgm:prSet presAssocID="{948749D4-F9E0-40C4-81B5-08E7558ECCEC}" presName="bgRect" presStyleLbl="bgShp" presStyleIdx="3" presStyleCnt="4"/>
      <dgm:spPr/>
    </dgm:pt>
    <dgm:pt modelId="{EC44D8C4-6965-4909-95DC-8C40D042FF84}" type="pres">
      <dgm:prSet presAssocID="{948749D4-F9E0-40C4-81B5-08E7558ECCEC}" presName="bgRectTx" presStyleLbl="bgShp" presStyleIdx="3" presStyleCnt="4">
        <dgm:presLayoutVars>
          <dgm:bulletEnabled val="1"/>
        </dgm:presLayoutVars>
      </dgm:prSet>
      <dgm:spPr/>
    </dgm:pt>
  </dgm:ptLst>
  <dgm:cxnLst>
    <dgm:cxn modelId="{EE77D20B-3CE7-4D94-B533-141E083F88E5}" srcId="{017E6BE6-87DF-44A8-B5C7-92E1D2817A45}" destId="{F53A1887-3015-4E7E-8827-99AD57F5B75E}" srcOrd="0" destOrd="0" parTransId="{106DAB8D-860F-4197-88F3-99016BE8DD25}" sibTransId="{5CD9931C-BF34-4628-8164-D75A8475C43C}"/>
    <dgm:cxn modelId="{C9DD1F0E-6AFE-4FE7-9DAD-137AC6E4FA14}" srcId="{09DEE04E-DCD5-4F2E-A0AB-EDC277E57E95}" destId="{948749D4-F9E0-40C4-81B5-08E7558ECCEC}" srcOrd="4" destOrd="0" parTransId="{9CED976E-9359-4D6B-BB15-DEDAD870F871}" sibTransId="{47E99D0F-25AA-4A5C-A2D7-DCCA704A7028}"/>
    <dgm:cxn modelId="{44E8CE16-12C3-4FAB-8B7D-98E8E410BE33}" type="presOf" srcId="{948749D4-F9E0-40C4-81B5-08E7558ECCEC}" destId="{EC44D8C4-6965-4909-95DC-8C40D042FF84}" srcOrd="1" destOrd="0" presId="urn:microsoft.com/office/officeart/2005/8/layout/hierarchy5"/>
    <dgm:cxn modelId="{B998FF1C-1914-481F-8EC6-02CD97930576}" type="presOf" srcId="{B94C9C7B-14E5-451C-8E55-DF00FD3600F0}" destId="{4DDB2A35-AED5-4CBF-B057-95BF9A2697BE}" srcOrd="0" destOrd="0" presId="urn:microsoft.com/office/officeart/2005/8/layout/hierarchy5"/>
    <dgm:cxn modelId="{58D1CE1D-FF8A-4F3E-94C9-23AF639BC4CF}" type="presOf" srcId="{E6352890-FF20-44BB-8F1C-7F3573638885}" destId="{04E0A2C9-8734-4493-8067-A88F1AE6C127}" srcOrd="0" destOrd="0" presId="urn:microsoft.com/office/officeart/2005/8/layout/hierarchy5"/>
    <dgm:cxn modelId="{EC9AF621-FAEB-470C-A751-6090E7DA579F}" srcId="{09DEE04E-DCD5-4F2E-A0AB-EDC277E57E95}" destId="{FCA56B9F-783E-4961-8BD5-C388F607A37A}" srcOrd="1" destOrd="0" parTransId="{D8F27172-88C8-4FCB-82BC-D737BF03CB98}" sibTransId="{84BD24B1-E0F7-41B7-AE17-D17CF3DA9357}"/>
    <dgm:cxn modelId="{87E53722-3E71-4F4B-B446-DE593D1FEE31}" type="presOf" srcId="{FCA56B9F-783E-4961-8BD5-C388F607A37A}" destId="{B446469D-4C1E-455E-B985-55610790EF87}" srcOrd="1" destOrd="0" presId="urn:microsoft.com/office/officeart/2005/8/layout/hierarchy5"/>
    <dgm:cxn modelId="{9B5C5834-F802-463D-A039-9EF3AED83D93}" type="presOf" srcId="{2DD569A8-011E-4DFF-8D95-C8AF76F3A487}" destId="{03A4A321-6A30-455C-B4E6-1DB4536AE781}" srcOrd="1" destOrd="0" presId="urn:microsoft.com/office/officeart/2005/8/layout/hierarchy5"/>
    <dgm:cxn modelId="{F6EC3F66-EC8A-4CD1-8BFE-2D724722B266}" srcId="{4AC5B01C-DDFA-4CAA-9B45-BF4959217896}" destId="{C4AF6464-7A01-4068-AD03-1B87C960E5EE}" srcOrd="0" destOrd="0" parTransId="{DA9B6A2C-7ED7-4F92-8D21-0A55D9BD975F}" sibTransId="{5464536F-2E5E-4013-8291-4F64614270B6}"/>
    <dgm:cxn modelId="{DC862E6D-A020-4566-9B18-101D53C9E305}" type="presOf" srcId="{106DAB8D-860F-4197-88F3-99016BE8DD25}" destId="{B02F0AC6-9AF6-4E34-981A-B04C428E3F54}" srcOrd="0" destOrd="0" presId="urn:microsoft.com/office/officeart/2005/8/layout/hierarchy5"/>
    <dgm:cxn modelId="{B4F1A470-D654-4D29-A308-815C56877B9C}" type="presOf" srcId="{09DEE04E-DCD5-4F2E-A0AB-EDC277E57E95}" destId="{57369BC0-5BD0-45F5-AF18-559388AC84FA}" srcOrd="0" destOrd="0" presId="urn:microsoft.com/office/officeart/2005/8/layout/hierarchy5"/>
    <dgm:cxn modelId="{AEF18252-40CC-405E-9529-EF9B7BB73EDC}" type="presOf" srcId="{2DD569A8-011E-4DFF-8D95-C8AF76F3A487}" destId="{CE007AC3-6E16-4D50-9302-A429ECA53EEC}" srcOrd="0" destOrd="0" presId="urn:microsoft.com/office/officeart/2005/8/layout/hierarchy5"/>
    <dgm:cxn modelId="{CD9AE972-3E2F-4546-8607-488819AE0DB2}" srcId="{09DEE04E-DCD5-4F2E-A0AB-EDC277E57E95}" destId="{017E6BE6-87DF-44A8-B5C7-92E1D2817A45}" srcOrd="0" destOrd="0" parTransId="{FAB59560-24E5-4C7B-B9C2-2F90169E77EB}" sibTransId="{48F7FE85-C3FE-4DB1-B90D-2E4B0CC7577B}"/>
    <dgm:cxn modelId="{945AD377-120D-4C4A-A750-EE737D88EAC9}" type="presOf" srcId="{DA9B6A2C-7ED7-4F92-8D21-0A55D9BD975F}" destId="{67CD0829-A8C3-4DA3-A89F-059CA83FF65F}" srcOrd="1" destOrd="0" presId="urn:microsoft.com/office/officeart/2005/8/layout/hierarchy5"/>
    <dgm:cxn modelId="{2097367B-A0BD-4189-8C0B-8E18A9F71BBF}" type="presOf" srcId="{7825ED22-32DC-47F3-BCFE-DF83317A67B9}" destId="{9B8C315E-ABDB-41A2-9517-58C3A16D650C}" srcOrd="1" destOrd="0" presId="urn:microsoft.com/office/officeart/2005/8/layout/hierarchy5"/>
    <dgm:cxn modelId="{7A2FC283-BA87-4BD8-81DA-4179EA154F02}" type="presOf" srcId="{7825ED22-32DC-47F3-BCFE-DF83317A67B9}" destId="{0C37C202-34C2-4360-AAF8-96E0260B725D}" srcOrd="0" destOrd="0" presId="urn:microsoft.com/office/officeart/2005/8/layout/hierarchy5"/>
    <dgm:cxn modelId="{4D7C4B84-1890-405B-A3AD-DE952DA7DBCF}" type="presOf" srcId="{DA9B6A2C-7ED7-4F92-8D21-0A55D9BD975F}" destId="{16391008-61B4-4F7E-8E0C-84607E14E412}" srcOrd="0" destOrd="0" presId="urn:microsoft.com/office/officeart/2005/8/layout/hierarchy5"/>
    <dgm:cxn modelId="{59377685-87AE-46C6-8FEF-2E5990E61177}" type="presOf" srcId="{4C2811D2-4FC2-4394-9653-9D08302B3C44}" destId="{01C53949-D091-4EBB-9996-D718E9FF85AA}" srcOrd="1" destOrd="0" presId="urn:microsoft.com/office/officeart/2005/8/layout/hierarchy5"/>
    <dgm:cxn modelId="{24E36D8A-4412-4AEA-AF56-3D6ED784175D}" type="presOf" srcId="{1EDC1030-DA59-4964-A977-D3DC955DCA09}" destId="{0DFD66DA-5299-4251-90FA-8194BD7BCC83}" srcOrd="0" destOrd="0" presId="urn:microsoft.com/office/officeart/2005/8/layout/hierarchy5"/>
    <dgm:cxn modelId="{EC69B990-4B34-4B7B-ADE2-5FE61F541304}" type="presOf" srcId="{4C2811D2-4FC2-4394-9653-9D08302B3C44}" destId="{E8E36092-B263-40DE-98F0-D55AFB6192B3}" srcOrd="0" destOrd="0" presId="urn:microsoft.com/office/officeart/2005/8/layout/hierarchy5"/>
    <dgm:cxn modelId="{912C349A-AF7D-49BF-805D-CA10E0CCE1C5}" srcId="{F53A1887-3015-4E7E-8827-99AD57F5B75E}" destId="{4AC5B01C-DDFA-4CAA-9B45-BF4959217896}" srcOrd="1" destOrd="0" parTransId="{D5F4B305-8883-4F5F-A626-37572E001332}" sibTransId="{A522FE1E-222F-47C6-B689-230EABB76AD5}"/>
    <dgm:cxn modelId="{E9E28D9B-DBC2-4831-BBE3-334A0054A1DF}" type="presOf" srcId="{106DAB8D-860F-4197-88F3-99016BE8DD25}" destId="{250DCD18-3E87-4E77-8EDE-4597E79E725D}" srcOrd="1" destOrd="0" presId="urn:microsoft.com/office/officeart/2005/8/layout/hierarchy5"/>
    <dgm:cxn modelId="{6990C89B-AB27-44F6-A621-57A038F34117}" type="presOf" srcId="{948749D4-F9E0-40C4-81B5-08E7558ECCEC}" destId="{3277E26F-A779-428D-A267-6A87E71B2C0B}" srcOrd="0" destOrd="0" presId="urn:microsoft.com/office/officeart/2005/8/layout/hierarchy5"/>
    <dgm:cxn modelId="{A191D1A0-B11C-415B-BF78-0FA8BDCE3390}" type="presOf" srcId="{FCA56B9F-783E-4961-8BD5-C388F607A37A}" destId="{47ABE7AD-9E66-4E85-830D-C69F74238BB2}" srcOrd="0" destOrd="0" presId="urn:microsoft.com/office/officeart/2005/8/layout/hierarchy5"/>
    <dgm:cxn modelId="{20E6B7AE-959F-4FE3-9CDE-76B12A6DF09A}" srcId="{F53A1887-3015-4E7E-8827-99AD57F5B75E}" destId="{B94C9C7B-14E5-451C-8E55-DF00FD3600F0}" srcOrd="0" destOrd="0" parTransId="{1EDC1030-DA59-4964-A977-D3DC955DCA09}" sibTransId="{11450983-AA1C-4337-BDAB-AD3755A92BA7}"/>
    <dgm:cxn modelId="{31E4E0B6-2CFE-479C-9B61-B0C28DEB105B}" type="presOf" srcId="{D5F4B305-8883-4F5F-A626-37572E001332}" destId="{931F629D-E508-42BC-B0B7-0E1D68CC47AE}" srcOrd="0" destOrd="0" presId="urn:microsoft.com/office/officeart/2005/8/layout/hierarchy5"/>
    <dgm:cxn modelId="{9CD02DC0-54B6-45A5-A2D8-5584192AC4C1}" type="presOf" srcId="{D5F4B305-8883-4F5F-A626-37572E001332}" destId="{BA7DDDB1-1CA8-4054-A09C-6A194DE7CA2B}" srcOrd="1" destOrd="0" presId="urn:microsoft.com/office/officeart/2005/8/layout/hierarchy5"/>
    <dgm:cxn modelId="{568AD2C1-D0F5-4F0D-9207-597DEE9B2FDA}" type="presOf" srcId="{F53A1887-3015-4E7E-8827-99AD57F5B75E}" destId="{16AB458B-CAAB-462E-80D4-4467A36DD460}" srcOrd="0" destOrd="0" presId="urn:microsoft.com/office/officeart/2005/8/layout/hierarchy5"/>
    <dgm:cxn modelId="{7D7228C2-F7D6-4A79-BF33-3D81D2DF55FF}" srcId="{09DEE04E-DCD5-4F2E-A0AB-EDC277E57E95}" destId="{4C2811D2-4FC2-4394-9653-9D08302B3C44}" srcOrd="2" destOrd="0" parTransId="{11A55E8A-CDB7-4956-93C7-EC667FF6110E}" sibTransId="{1182C171-30AF-4C5D-93B9-D05D22D88FB4}"/>
    <dgm:cxn modelId="{4BB1E5D6-332F-4452-B37F-D3354F3D492F}" type="presOf" srcId="{C4AF6464-7A01-4068-AD03-1B87C960E5EE}" destId="{4005FCE3-C09B-43DC-9701-0FB40B48CB9E}" srcOrd="0" destOrd="0" presId="urn:microsoft.com/office/officeart/2005/8/layout/hierarchy5"/>
    <dgm:cxn modelId="{B24F00E3-D3A2-4574-8CEE-E24F17283EB5}" srcId="{B94C9C7B-14E5-451C-8E55-DF00FD3600F0}" destId="{E6352890-FF20-44BB-8F1C-7F3573638885}" srcOrd="0" destOrd="0" parTransId="{7825ED22-32DC-47F3-BCFE-DF83317A67B9}" sibTransId="{E67D997E-EC48-4699-A312-2DAE2558DDF0}"/>
    <dgm:cxn modelId="{88D243E5-9258-4DB3-A87E-D80E96CEFCD7}" type="presOf" srcId="{1EDC1030-DA59-4964-A977-D3DC955DCA09}" destId="{4B59DB1E-407E-418D-8FBA-4C23D68A3955}" srcOrd="1" destOrd="0" presId="urn:microsoft.com/office/officeart/2005/8/layout/hierarchy5"/>
    <dgm:cxn modelId="{F6B877EA-0DFF-4481-A36C-F6831680C958}" type="presOf" srcId="{4AC5B01C-DDFA-4CAA-9B45-BF4959217896}" destId="{70B59C0B-C0C1-450D-A8DB-AB79C7AD8AE4}" srcOrd="0" destOrd="0" presId="urn:microsoft.com/office/officeart/2005/8/layout/hierarchy5"/>
    <dgm:cxn modelId="{5DCC6EF1-E55E-47DE-BD3F-0AEC4A907F87}" type="presOf" srcId="{017E6BE6-87DF-44A8-B5C7-92E1D2817A45}" destId="{CD0FB517-52C8-4F55-BBBF-1A89AB090948}" srcOrd="0" destOrd="0" presId="urn:microsoft.com/office/officeart/2005/8/layout/hierarchy5"/>
    <dgm:cxn modelId="{E632A6FD-B231-4943-AB2C-E20AA36D3727}" srcId="{09DEE04E-DCD5-4F2E-A0AB-EDC277E57E95}" destId="{2DD569A8-011E-4DFF-8D95-C8AF76F3A487}" srcOrd="3" destOrd="0" parTransId="{B9A77CA6-6194-46DF-8E84-4E0782558DD5}" sibTransId="{30174528-DDE0-4917-853C-A9FA88DF3B7E}"/>
    <dgm:cxn modelId="{AE089F4D-8403-461F-AEF3-3D288D20B0F1}" type="presParOf" srcId="{57369BC0-5BD0-45F5-AF18-559388AC84FA}" destId="{75296A17-0CF9-4A5B-BA7E-0F95E6B965DA}" srcOrd="0" destOrd="0" presId="urn:microsoft.com/office/officeart/2005/8/layout/hierarchy5"/>
    <dgm:cxn modelId="{78779714-4332-4BC8-AE14-DF486A97B1DF}" type="presParOf" srcId="{75296A17-0CF9-4A5B-BA7E-0F95E6B965DA}" destId="{6C7EC9C7-9D65-4812-A995-E10C5CBF6008}" srcOrd="0" destOrd="0" presId="urn:microsoft.com/office/officeart/2005/8/layout/hierarchy5"/>
    <dgm:cxn modelId="{38956669-BB2C-4778-8688-D151A8164DC3}" type="presParOf" srcId="{75296A17-0CF9-4A5B-BA7E-0F95E6B965DA}" destId="{8F353C08-EC5D-484C-8E34-241EF0975904}" srcOrd="1" destOrd="0" presId="urn:microsoft.com/office/officeart/2005/8/layout/hierarchy5"/>
    <dgm:cxn modelId="{6135E14C-496A-4534-9558-FDB6CF198BF6}" type="presParOf" srcId="{8F353C08-EC5D-484C-8E34-241EF0975904}" destId="{B41F0EBA-A317-4E74-8DCD-A3B047AEE29B}" srcOrd="0" destOrd="0" presId="urn:microsoft.com/office/officeart/2005/8/layout/hierarchy5"/>
    <dgm:cxn modelId="{30E6D9EA-A2A7-4F9D-A9D3-B4873B0587CB}" type="presParOf" srcId="{B41F0EBA-A317-4E74-8DCD-A3B047AEE29B}" destId="{CD0FB517-52C8-4F55-BBBF-1A89AB090948}" srcOrd="0" destOrd="0" presId="urn:microsoft.com/office/officeart/2005/8/layout/hierarchy5"/>
    <dgm:cxn modelId="{BDD827FA-B966-4780-8657-802298A893E0}" type="presParOf" srcId="{B41F0EBA-A317-4E74-8DCD-A3B047AEE29B}" destId="{617BFBF5-7DA4-4195-A878-45D8D5B5EAE0}" srcOrd="1" destOrd="0" presId="urn:microsoft.com/office/officeart/2005/8/layout/hierarchy5"/>
    <dgm:cxn modelId="{FE87EFCF-2AAC-47CA-883D-2F4D068B0716}" type="presParOf" srcId="{617BFBF5-7DA4-4195-A878-45D8D5B5EAE0}" destId="{B02F0AC6-9AF6-4E34-981A-B04C428E3F54}" srcOrd="0" destOrd="0" presId="urn:microsoft.com/office/officeart/2005/8/layout/hierarchy5"/>
    <dgm:cxn modelId="{A3AA91A6-07BD-42F7-9D14-FFD8F177651D}" type="presParOf" srcId="{B02F0AC6-9AF6-4E34-981A-B04C428E3F54}" destId="{250DCD18-3E87-4E77-8EDE-4597E79E725D}" srcOrd="0" destOrd="0" presId="urn:microsoft.com/office/officeart/2005/8/layout/hierarchy5"/>
    <dgm:cxn modelId="{A5E22BC8-FDD9-45F6-9954-B222F817D160}" type="presParOf" srcId="{617BFBF5-7DA4-4195-A878-45D8D5B5EAE0}" destId="{8E987997-9695-42BB-AA91-A0D5FD2B870A}" srcOrd="1" destOrd="0" presId="urn:microsoft.com/office/officeart/2005/8/layout/hierarchy5"/>
    <dgm:cxn modelId="{0CF4A5D2-B4A5-41C7-8691-4E69C59E51E6}" type="presParOf" srcId="{8E987997-9695-42BB-AA91-A0D5FD2B870A}" destId="{16AB458B-CAAB-462E-80D4-4467A36DD460}" srcOrd="0" destOrd="0" presId="urn:microsoft.com/office/officeart/2005/8/layout/hierarchy5"/>
    <dgm:cxn modelId="{C4F40410-EFB7-4F80-A933-F11D7939CF8D}" type="presParOf" srcId="{8E987997-9695-42BB-AA91-A0D5FD2B870A}" destId="{5BE029D2-022E-4A02-A782-251279030667}" srcOrd="1" destOrd="0" presId="urn:microsoft.com/office/officeart/2005/8/layout/hierarchy5"/>
    <dgm:cxn modelId="{334D7B11-D83A-4D78-83AB-06A0007FFC9C}" type="presParOf" srcId="{5BE029D2-022E-4A02-A782-251279030667}" destId="{0DFD66DA-5299-4251-90FA-8194BD7BCC83}" srcOrd="0" destOrd="0" presId="urn:microsoft.com/office/officeart/2005/8/layout/hierarchy5"/>
    <dgm:cxn modelId="{B303F8C4-C891-4AA7-B6FC-56919081FE01}" type="presParOf" srcId="{0DFD66DA-5299-4251-90FA-8194BD7BCC83}" destId="{4B59DB1E-407E-418D-8FBA-4C23D68A3955}" srcOrd="0" destOrd="0" presId="urn:microsoft.com/office/officeart/2005/8/layout/hierarchy5"/>
    <dgm:cxn modelId="{D61B1818-25E2-42EB-8194-5E891F792661}" type="presParOf" srcId="{5BE029D2-022E-4A02-A782-251279030667}" destId="{02690082-77CE-4C06-9DED-4ED963ECA9ED}" srcOrd="1" destOrd="0" presId="urn:microsoft.com/office/officeart/2005/8/layout/hierarchy5"/>
    <dgm:cxn modelId="{BD6F3D50-133A-40DD-ACF0-39F80D440F42}" type="presParOf" srcId="{02690082-77CE-4C06-9DED-4ED963ECA9ED}" destId="{4DDB2A35-AED5-4CBF-B057-95BF9A2697BE}" srcOrd="0" destOrd="0" presId="urn:microsoft.com/office/officeart/2005/8/layout/hierarchy5"/>
    <dgm:cxn modelId="{BB5759ED-FF53-4F3D-82A7-0088B23EC326}" type="presParOf" srcId="{02690082-77CE-4C06-9DED-4ED963ECA9ED}" destId="{A57435BA-9E68-4FBF-B344-3D8D3CFA8274}" srcOrd="1" destOrd="0" presId="urn:microsoft.com/office/officeart/2005/8/layout/hierarchy5"/>
    <dgm:cxn modelId="{87B1CA86-3974-4C25-8AF2-0C17429A12BD}" type="presParOf" srcId="{A57435BA-9E68-4FBF-B344-3D8D3CFA8274}" destId="{0C37C202-34C2-4360-AAF8-96E0260B725D}" srcOrd="0" destOrd="0" presId="urn:microsoft.com/office/officeart/2005/8/layout/hierarchy5"/>
    <dgm:cxn modelId="{5D5087F8-8DA1-4D91-AA05-DB45993660AC}" type="presParOf" srcId="{0C37C202-34C2-4360-AAF8-96E0260B725D}" destId="{9B8C315E-ABDB-41A2-9517-58C3A16D650C}" srcOrd="0" destOrd="0" presId="urn:microsoft.com/office/officeart/2005/8/layout/hierarchy5"/>
    <dgm:cxn modelId="{41471EEC-8AAF-4566-A239-E2F1139F1F3F}" type="presParOf" srcId="{A57435BA-9E68-4FBF-B344-3D8D3CFA8274}" destId="{02C432C4-89D9-489D-BE6E-FE2A89A8C4A3}" srcOrd="1" destOrd="0" presId="urn:microsoft.com/office/officeart/2005/8/layout/hierarchy5"/>
    <dgm:cxn modelId="{68720EB5-BFB7-43AE-9345-1121E68E269A}" type="presParOf" srcId="{02C432C4-89D9-489D-BE6E-FE2A89A8C4A3}" destId="{04E0A2C9-8734-4493-8067-A88F1AE6C127}" srcOrd="0" destOrd="0" presId="urn:microsoft.com/office/officeart/2005/8/layout/hierarchy5"/>
    <dgm:cxn modelId="{CB2F16E2-CE1F-43DC-BBC6-D0E3D0CDBC0E}" type="presParOf" srcId="{02C432C4-89D9-489D-BE6E-FE2A89A8C4A3}" destId="{1C2BAB93-CC5E-484D-8C83-E72CEFCA5C18}" srcOrd="1" destOrd="0" presId="urn:microsoft.com/office/officeart/2005/8/layout/hierarchy5"/>
    <dgm:cxn modelId="{3C8CD849-28F7-4178-B4E6-128DC45EB28D}" type="presParOf" srcId="{5BE029D2-022E-4A02-A782-251279030667}" destId="{931F629D-E508-42BC-B0B7-0E1D68CC47AE}" srcOrd="2" destOrd="0" presId="urn:microsoft.com/office/officeart/2005/8/layout/hierarchy5"/>
    <dgm:cxn modelId="{B93AA769-9D67-4A84-8E5C-1BC487BB009E}" type="presParOf" srcId="{931F629D-E508-42BC-B0B7-0E1D68CC47AE}" destId="{BA7DDDB1-1CA8-4054-A09C-6A194DE7CA2B}" srcOrd="0" destOrd="0" presId="urn:microsoft.com/office/officeart/2005/8/layout/hierarchy5"/>
    <dgm:cxn modelId="{C0AF152E-6D47-4987-80BC-188DC32162F3}" type="presParOf" srcId="{5BE029D2-022E-4A02-A782-251279030667}" destId="{6B39DEF2-E992-4997-829C-BB452919A8CC}" srcOrd="3" destOrd="0" presId="urn:microsoft.com/office/officeart/2005/8/layout/hierarchy5"/>
    <dgm:cxn modelId="{D831537B-81DA-4D3C-9823-FA5C5F4CF11D}" type="presParOf" srcId="{6B39DEF2-E992-4997-829C-BB452919A8CC}" destId="{70B59C0B-C0C1-450D-A8DB-AB79C7AD8AE4}" srcOrd="0" destOrd="0" presId="urn:microsoft.com/office/officeart/2005/8/layout/hierarchy5"/>
    <dgm:cxn modelId="{943EE0EE-DD1F-4FD8-A0D4-6E415A58593C}" type="presParOf" srcId="{6B39DEF2-E992-4997-829C-BB452919A8CC}" destId="{5FFED6ED-1D4E-44BB-8922-D6BD061A9800}" srcOrd="1" destOrd="0" presId="urn:microsoft.com/office/officeart/2005/8/layout/hierarchy5"/>
    <dgm:cxn modelId="{B1F92B62-CAD6-41BE-8A81-5BDCD23291EE}" type="presParOf" srcId="{5FFED6ED-1D4E-44BB-8922-D6BD061A9800}" destId="{16391008-61B4-4F7E-8E0C-84607E14E412}" srcOrd="0" destOrd="0" presId="urn:microsoft.com/office/officeart/2005/8/layout/hierarchy5"/>
    <dgm:cxn modelId="{5D2044F2-35F9-4E6D-A81E-7DB7451EA44A}" type="presParOf" srcId="{16391008-61B4-4F7E-8E0C-84607E14E412}" destId="{67CD0829-A8C3-4DA3-A89F-059CA83FF65F}" srcOrd="0" destOrd="0" presId="urn:microsoft.com/office/officeart/2005/8/layout/hierarchy5"/>
    <dgm:cxn modelId="{D3B2614E-AB4F-495E-8498-F40F948925CB}" type="presParOf" srcId="{5FFED6ED-1D4E-44BB-8922-D6BD061A9800}" destId="{0FF9C2C5-B2A8-449D-BC79-9CA4B3835311}" srcOrd="1" destOrd="0" presId="urn:microsoft.com/office/officeart/2005/8/layout/hierarchy5"/>
    <dgm:cxn modelId="{70457B61-8357-492C-82B2-5CDD5B207DCF}" type="presParOf" srcId="{0FF9C2C5-B2A8-449D-BC79-9CA4B3835311}" destId="{4005FCE3-C09B-43DC-9701-0FB40B48CB9E}" srcOrd="0" destOrd="0" presId="urn:microsoft.com/office/officeart/2005/8/layout/hierarchy5"/>
    <dgm:cxn modelId="{7ABAF426-0590-4698-8CD5-2907E8D0B981}" type="presParOf" srcId="{0FF9C2C5-B2A8-449D-BC79-9CA4B3835311}" destId="{F2F01D41-C0AA-427C-B5EF-96C343954D9F}" srcOrd="1" destOrd="0" presId="urn:microsoft.com/office/officeart/2005/8/layout/hierarchy5"/>
    <dgm:cxn modelId="{853A8F72-B7DB-48A6-BCAB-3E41AC3CE7CB}" type="presParOf" srcId="{57369BC0-5BD0-45F5-AF18-559388AC84FA}" destId="{F26C08C4-8FF0-4D50-AC2C-4BF8E9144916}" srcOrd="1" destOrd="0" presId="urn:microsoft.com/office/officeart/2005/8/layout/hierarchy5"/>
    <dgm:cxn modelId="{90E05A79-B61C-447A-AFBD-6A42ED09E07B}" type="presParOf" srcId="{F26C08C4-8FF0-4D50-AC2C-4BF8E9144916}" destId="{7EAD08F3-A3DF-4412-9B64-C9F27EAF582F}" srcOrd="0" destOrd="0" presId="urn:microsoft.com/office/officeart/2005/8/layout/hierarchy5"/>
    <dgm:cxn modelId="{4F2B86D5-0B26-4FCD-BAE8-81026266CE5C}" type="presParOf" srcId="{7EAD08F3-A3DF-4412-9B64-C9F27EAF582F}" destId="{47ABE7AD-9E66-4E85-830D-C69F74238BB2}" srcOrd="0" destOrd="0" presId="urn:microsoft.com/office/officeart/2005/8/layout/hierarchy5"/>
    <dgm:cxn modelId="{46591336-2196-43AA-94CA-D72955F6DE30}" type="presParOf" srcId="{7EAD08F3-A3DF-4412-9B64-C9F27EAF582F}" destId="{B446469D-4C1E-455E-B985-55610790EF87}" srcOrd="1" destOrd="0" presId="urn:microsoft.com/office/officeart/2005/8/layout/hierarchy5"/>
    <dgm:cxn modelId="{A88805E7-A578-4E75-B5D6-71A1F837DDE2}" type="presParOf" srcId="{F26C08C4-8FF0-4D50-AC2C-4BF8E9144916}" destId="{D9CD5CDB-6AE8-4A94-A99E-335382F9C94E}" srcOrd="1" destOrd="0" presId="urn:microsoft.com/office/officeart/2005/8/layout/hierarchy5"/>
    <dgm:cxn modelId="{F0880E1C-868E-457D-A500-CE13C2161B2A}" type="presParOf" srcId="{D9CD5CDB-6AE8-4A94-A99E-335382F9C94E}" destId="{34FAE443-F6A8-458B-B9EB-FC8B5B74C1F5}" srcOrd="0" destOrd="0" presId="urn:microsoft.com/office/officeart/2005/8/layout/hierarchy5"/>
    <dgm:cxn modelId="{15CEB5A2-380C-42F0-970B-46BA6AD6A3A5}" type="presParOf" srcId="{F26C08C4-8FF0-4D50-AC2C-4BF8E9144916}" destId="{3EAC9DAC-CDC1-4BF3-ABEF-74BC372A9200}" srcOrd="2" destOrd="0" presId="urn:microsoft.com/office/officeart/2005/8/layout/hierarchy5"/>
    <dgm:cxn modelId="{5260AE3E-D39C-466C-9E49-411D0E7AA844}" type="presParOf" srcId="{3EAC9DAC-CDC1-4BF3-ABEF-74BC372A9200}" destId="{E8E36092-B263-40DE-98F0-D55AFB6192B3}" srcOrd="0" destOrd="0" presId="urn:microsoft.com/office/officeart/2005/8/layout/hierarchy5"/>
    <dgm:cxn modelId="{8EAB6FE8-0451-4F5E-BB08-AFCD5EABDD3C}" type="presParOf" srcId="{3EAC9DAC-CDC1-4BF3-ABEF-74BC372A9200}" destId="{01C53949-D091-4EBB-9996-D718E9FF85AA}" srcOrd="1" destOrd="0" presId="urn:microsoft.com/office/officeart/2005/8/layout/hierarchy5"/>
    <dgm:cxn modelId="{36D6B1D0-CBC8-441F-94F7-FBE264A1B69C}" type="presParOf" srcId="{F26C08C4-8FF0-4D50-AC2C-4BF8E9144916}" destId="{2B0C4BDB-EC5A-4D45-A183-4AF1551817FE}" srcOrd="3" destOrd="0" presId="urn:microsoft.com/office/officeart/2005/8/layout/hierarchy5"/>
    <dgm:cxn modelId="{DD677369-A623-40AE-97BA-54C2824CC5D9}" type="presParOf" srcId="{2B0C4BDB-EC5A-4D45-A183-4AF1551817FE}" destId="{FFB29AFE-4D5F-44B7-B0E4-5E452C5FB6E9}" srcOrd="0" destOrd="0" presId="urn:microsoft.com/office/officeart/2005/8/layout/hierarchy5"/>
    <dgm:cxn modelId="{994287FC-0B73-4298-B423-CA5E8F6C5B8F}" type="presParOf" srcId="{F26C08C4-8FF0-4D50-AC2C-4BF8E9144916}" destId="{C6460BD7-B36B-4DC2-9C73-C28B558A6B93}" srcOrd="4" destOrd="0" presId="urn:microsoft.com/office/officeart/2005/8/layout/hierarchy5"/>
    <dgm:cxn modelId="{AB2CF89A-9EAF-4BD4-A774-D9FD0A1BDAC6}" type="presParOf" srcId="{C6460BD7-B36B-4DC2-9C73-C28B558A6B93}" destId="{CE007AC3-6E16-4D50-9302-A429ECA53EEC}" srcOrd="0" destOrd="0" presId="urn:microsoft.com/office/officeart/2005/8/layout/hierarchy5"/>
    <dgm:cxn modelId="{1FE02CE6-8354-4BEB-AAFA-B6750780B0FD}" type="presParOf" srcId="{C6460BD7-B36B-4DC2-9C73-C28B558A6B93}" destId="{03A4A321-6A30-455C-B4E6-1DB4536AE781}" srcOrd="1" destOrd="0" presId="urn:microsoft.com/office/officeart/2005/8/layout/hierarchy5"/>
    <dgm:cxn modelId="{2DD87644-F710-4773-BDD8-66EEE2F18BBF}" type="presParOf" srcId="{F26C08C4-8FF0-4D50-AC2C-4BF8E9144916}" destId="{46D22C7C-06BC-475B-BCD8-7EBCAD8F9CBF}" srcOrd="5" destOrd="0" presId="urn:microsoft.com/office/officeart/2005/8/layout/hierarchy5"/>
    <dgm:cxn modelId="{C200BCAE-7C44-4C53-B20C-43AAFCA6F8B3}" type="presParOf" srcId="{46D22C7C-06BC-475B-BCD8-7EBCAD8F9CBF}" destId="{B76BB8D7-09D0-4C03-A149-A197F871B967}" srcOrd="0" destOrd="0" presId="urn:microsoft.com/office/officeart/2005/8/layout/hierarchy5"/>
    <dgm:cxn modelId="{95A5E692-4408-4A4C-BEFE-4AC5CC348179}" type="presParOf" srcId="{F26C08C4-8FF0-4D50-AC2C-4BF8E9144916}" destId="{BD6F9146-4901-4B5B-B4D1-99B8732B0091}" srcOrd="6" destOrd="0" presId="urn:microsoft.com/office/officeart/2005/8/layout/hierarchy5"/>
    <dgm:cxn modelId="{C4AB2A2E-4D7B-4EEF-9BCC-AE1CFDFB19B0}" type="presParOf" srcId="{BD6F9146-4901-4B5B-B4D1-99B8732B0091}" destId="{3277E26F-A779-428D-A267-6A87E71B2C0B}" srcOrd="0" destOrd="0" presId="urn:microsoft.com/office/officeart/2005/8/layout/hierarchy5"/>
    <dgm:cxn modelId="{AA5A6451-E539-4EA3-B7F0-D311ECE52185}" type="presParOf" srcId="{BD6F9146-4901-4B5B-B4D1-99B8732B0091}" destId="{EC44D8C4-6965-4909-95DC-8C40D042FF84}"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151743-9A73-44C3-AA23-54EDF1A8DC71}"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EEAA74C3-BD69-452E-B954-4F665A0B824C}">
      <dgm:prSet phldrT="[Text]"/>
      <dgm:spPr/>
      <dgm:t>
        <a:bodyPr/>
        <a:lstStyle/>
        <a:p>
          <a:r>
            <a:rPr lang="en-US" dirty="0"/>
            <a:t>Revision</a:t>
          </a:r>
        </a:p>
      </dgm:t>
    </dgm:pt>
    <dgm:pt modelId="{64736ED7-A980-4C4E-9E0E-0A6780F69BE7}" type="parTrans" cxnId="{FDD9C12F-09F1-4635-98DD-AD2BD4C7E44E}">
      <dgm:prSet/>
      <dgm:spPr/>
      <dgm:t>
        <a:bodyPr/>
        <a:lstStyle/>
        <a:p>
          <a:endParaRPr lang="en-US"/>
        </a:p>
      </dgm:t>
    </dgm:pt>
    <dgm:pt modelId="{E4FCE069-93E7-4D81-856C-666B68E83F97}" type="sibTrans" cxnId="{FDD9C12F-09F1-4635-98DD-AD2BD4C7E44E}">
      <dgm:prSet/>
      <dgm:spPr/>
      <dgm:t>
        <a:bodyPr/>
        <a:lstStyle/>
        <a:p>
          <a:endParaRPr lang="en-US"/>
        </a:p>
      </dgm:t>
    </dgm:pt>
    <dgm:pt modelId="{F57659C2-DE78-4B01-9D0B-664E7B85050A}">
      <dgm:prSet phldrT="[Text]"/>
      <dgm:spPr/>
      <dgm:t>
        <a:bodyPr/>
        <a:lstStyle/>
        <a:p>
          <a:r>
            <a:rPr lang="en-US" dirty="0"/>
            <a:t>Upward</a:t>
          </a:r>
        </a:p>
      </dgm:t>
    </dgm:pt>
    <dgm:pt modelId="{84230570-F394-4F68-8D03-297639024A7A}" type="parTrans" cxnId="{69CB1D10-FCB2-4AD0-B3A1-3CE29AE8784B}">
      <dgm:prSet/>
      <dgm:spPr/>
      <dgm:t>
        <a:bodyPr/>
        <a:lstStyle/>
        <a:p>
          <a:endParaRPr lang="en-US"/>
        </a:p>
      </dgm:t>
    </dgm:pt>
    <dgm:pt modelId="{DB7C3B42-57EB-4DB2-842E-5C1E8F29945A}" type="sibTrans" cxnId="{69CB1D10-FCB2-4AD0-B3A1-3CE29AE8784B}">
      <dgm:prSet/>
      <dgm:spPr/>
      <dgm:t>
        <a:bodyPr/>
        <a:lstStyle/>
        <a:p>
          <a:endParaRPr lang="en-US"/>
        </a:p>
      </dgm:t>
    </dgm:pt>
    <dgm:pt modelId="{E9BB2BC7-1535-47DC-82EE-0AAFC7AC439D}">
      <dgm:prSet phldrT="[Text]"/>
      <dgm:spPr/>
      <dgm:t>
        <a:bodyPr/>
        <a:lstStyle/>
        <a:p>
          <a:r>
            <a:rPr lang="en-US" dirty="0"/>
            <a:t>Downwards</a:t>
          </a:r>
        </a:p>
      </dgm:t>
    </dgm:pt>
    <dgm:pt modelId="{C4980CD9-68B0-40A1-AF0D-1AA9722CB5D1}" type="parTrans" cxnId="{DF28A700-FF8A-4A4F-8D23-89899619010D}">
      <dgm:prSet/>
      <dgm:spPr/>
      <dgm:t>
        <a:bodyPr/>
        <a:lstStyle/>
        <a:p>
          <a:endParaRPr lang="en-US"/>
        </a:p>
      </dgm:t>
    </dgm:pt>
    <dgm:pt modelId="{B5E2A12B-410B-4836-A302-85EF22C44DBD}" type="sibTrans" cxnId="{DF28A700-FF8A-4A4F-8D23-89899619010D}">
      <dgm:prSet/>
      <dgm:spPr/>
      <dgm:t>
        <a:bodyPr/>
        <a:lstStyle/>
        <a:p>
          <a:endParaRPr lang="en-US"/>
        </a:p>
      </dgm:t>
    </dgm:pt>
    <dgm:pt modelId="{763F7BD2-A38D-4C23-8CF5-33F51F85A3E3}">
      <dgm:prSet phldrT="[Text]"/>
      <dgm:spPr/>
      <dgm:t>
        <a:bodyPr/>
        <a:lstStyle/>
        <a:p>
          <a:r>
            <a:rPr lang="en-US" u="sng" dirty="0"/>
            <a:t>Nature</a:t>
          </a:r>
        </a:p>
      </dgm:t>
    </dgm:pt>
    <dgm:pt modelId="{951FE025-ED6F-41B6-B9A7-5E0488C4324E}" type="parTrans" cxnId="{118A9A5B-62AE-49F6-B1CC-71E89887D121}">
      <dgm:prSet/>
      <dgm:spPr/>
      <dgm:t>
        <a:bodyPr/>
        <a:lstStyle/>
        <a:p>
          <a:endParaRPr lang="en-US"/>
        </a:p>
      </dgm:t>
    </dgm:pt>
    <dgm:pt modelId="{EC5BBBED-1927-44E8-894C-2ED63AEC00D8}" type="sibTrans" cxnId="{118A9A5B-62AE-49F6-B1CC-71E89887D121}">
      <dgm:prSet/>
      <dgm:spPr/>
      <dgm:t>
        <a:bodyPr/>
        <a:lstStyle/>
        <a:p>
          <a:endParaRPr lang="en-US"/>
        </a:p>
      </dgm:t>
    </dgm:pt>
    <dgm:pt modelId="{1EEBFF52-3B45-4252-ADD7-50A21D0C2EE2}">
      <dgm:prSet phldrT="[Text]"/>
      <dgm:spPr/>
      <dgm:t>
        <a:bodyPr/>
        <a:lstStyle/>
        <a:p>
          <a:r>
            <a:rPr lang="en-US" u="sng" dirty="0"/>
            <a:t>When ?</a:t>
          </a:r>
        </a:p>
      </dgm:t>
    </dgm:pt>
    <dgm:pt modelId="{63FA965B-BD2C-4570-AEB1-2FD1C64EA65E}" type="parTrans" cxnId="{BEA82365-F41B-44C8-98FC-9FF85580264B}">
      <dgm:prSet/>
      <dgm:spPr/>
      <dgm:t>
        <a:bodyPr/>
        <a:lstStyle/>
        <a:p>
          <a:endParaRPr lang="en-US"/>
        </a:p>
      </dgm:t>
    </dgm:pt>
    <dgm:pt modelId="{2877CDCC-B963-4E25-9994-20DD7DA18F21}" type="sibTrans" cxnId="{BEA82365-F41B-44C8-98FC-9FF85580264B}">
      <dgm:prSet/>
      <dgm:spPr/>
      <dgm:t>
        <a:bodyPr/>
        <a:lstStyle/>
        <a:p>
          <a:endParaRPr lang="en-US"/>
        </a:p>
      </dgm:t>
    </dgm:pt>
    <dgm:pt modelId="{38B4ECB9-C23D-4A96-B551-2CE1AB222AA8}">
      <dgm:prSet phldrT="[Text]"/>
      <dgm:spPr/>
      <dgm:t>
        <a:bodyPr/>
        <a:lstStyle/>
        <a:p>
          <a:r>
            <a:rPr lang="en-US" u="sng" dirty="0"/>
            <a:t>Tax</a:t>
          </a:r>
        </a:p>
      </dgm:t>
    </dgm:pt>
    <dgm:pt modelId="{AC9E2519-8A9B-4514-8705-6065956F8DBC}" type="parTrans" cxnId="{440FE503-DB4E-437E-9D31-6CF388227F00}">
      <dgm:prSet/>
      <dgm:spPr/>
      <dgm:t>
        <a:bodyPr/>
        <a:lstStyle/>
        <a:p>
          <a:endParaRPr lang="en-US"/>
        </a:p>
      </dgm:t>
    </dgm:pt>
    <dgm:pt modelId="{98FF763E-6005-4753-B3AD-69D0807DCA18}" type="sibTrans" cxnId="{440FE503-DB4E-437E-9D31-6CF388227F00}">
      <dgm:prSet/>
      <dgm:spPr/>
      <dgm:t>
        <a:bodyPr/>
        <a:lstStyle/>
        <a:p>
          <a:endParaRPr lang="en-US"/>
        </a:p>
      </dgm:t>
    </dgm:pt>
    <dgm:pt modelId="{1290C559-4C81-4759-8961-1918CFA3FABA}">
      <dgm:prSet phldrT="[Text]"/>
      <dgm:spPr/>
      <dgm:t>
        <a:bodyPr/>
        <a:lstStyle/>
        <a:p>
          <a:r>
            <a:rPr lang="en-US" dirty="0"/>
            <a:t>Credit Note</a:t>
          </a:r>
        </a:p>
      </dgm:t>
    </dgm:pt>
    <dgm:pt modelId="{5E991565-9577-49EC-9E15-CF932651D040}" type="parTrans" cxnId="{18945161-0594-4C0B-A317-4420E6AB2C09}">
      <dgm:prSet/>
      <dgm:spPr/>
      <dgm:t>
        <a:bodyPr/>
        <a:lstStyle/>
        <a:p>
          <a:endParaRPr lang="en-US"/>
        </a:p>
      </dgm:t>
    </dgm:pt>
    <dgm:pt modelId="{DA87BB4C-43F9-463F-BA95-10B588031006}" type="sibTrans" cxnId="{18945161-0594-4C0B-A317-4420E6AB2C09}">
      <dgm:prSet/>
      <dgm:spPr/>
      <dgm:t>
        <a:bodyPr/>
        <a:lstStyle/>
        <a:p>
          <a:endParaRPr lang="en-US"/>
        </a:p>
      </dgm:t>
    </dgm:pt>
    <dgm:pt modelId="{C2107DD7-301E-44BF-A151-64F8337F8D94}">
      <dgm:prSet phldrT="[Text]"/>
      <dgm:spPr/>
      <dgm:t>
        <a:bodyPr/>
        <a:lstStyle/>
        <a:p>
          <a:r>
            <a:rPr lang="en-US" dirty="0"/>
            <a:t>Supplementary Invoice / Debit Note</a:t>
          </a:r>
        </a:p>
      </dgm:t>
    </dgm:pt>
    <dgm:pt modelId="{FF6B95DE-8A34-4600-873D-F09EE5E62B14}" type="parTrans" cxnId="{808D8A39-55CF-4D39-9DCA-CD6DE58A3C53}">
      <dgm:prSet/>
      <dgm:spPr/>
      <dgm:t>
        <a:bodyPr/>
        <a:lstStyle/>
        <a:p>
          <a:endParaRPr lang="en-US"/>
        </a:p>
      </dgm:t>
    </dgm:pt>
    <dgm:pt modelId="{E712BF4B-8B27-44F7-9DD2-3DB83B8AC356}" type="sibTrans" cxnId="{808D8A39-55CF-4D39-9DCA-CD6DE58A3C53}">
      <dgm:prSet/>
      <dgm:spPr/>
      <dgm:t>
        <a:bodyPr/>
        <a:lstStyle/>
        <a:p>
          <a:endParaRPr lang="en-US"/>
        </a:p>
      </dgm:t>
    </dgm:pt>
    <dgm:pt modelId="{6C6ADDED-982F-49B4-B4DC-DDAF3206D98C}">
      <dgm:prSet phldrT="[Text]"/>
      <dgm:spPr/>
      <dgm:t>
        <a:bodyPr/>
        <a:lstStyle/>
        <a:p>
          <a:r>
            <a:rPr lang="en-US" u="sng" dirty="0"/>
            <a:t>Transaction</a:t>
          </a:r>
        </a:p>
      </dgm:t>
    </dgm:pt>
    <dgm:pt modelId="{10696736-8D2D-4BBD-BC12-73C63081EB65}" type="sibTrans" cxnId="{1005C8BE-C26E-44DB-899F-5164077D7587}">
      <dgm:prSet/>
      <dgm:spPr/>
      <dgm:t>
        <a:bodyPr/>
        <a:lstStyle/>
        <a:p>
          <a:endParaRPr lang="en-US"/>
        </a:p>
      </dgm:t>
    </dgm:pt>
    <dgm:pt modelId="{7F76FF13-A8CD-419B-8439-60CFB1158120}" type="parTrans" cxnId="{1005C8BE-C26E-44DB-899F-5164077D7587}">
      <dgm:prSet/>
      <dgm:spPr/>
      <dgm:t>
        <a:bodyPr/>
        <a:lstStyle/>
        <a:p>
          <a:endParaRPr lang="en-US"/>
        </a:p>
      </dgm:t>
    </dgm:pt>
    <dgm:pt modelId="{0556814D-3F68-4F2A-9DCD-2FC0542A92FA}">
      <dgm:prSet phldrT="[Text]"/>
      <dgm:spPr/>
      <dgm:t>
        <a:bodyPr/>
        <a:lstStyle/>
        <a:p>
          <a:r>
            <a:rPr lang="en-US" dirty="0"/>
            <a:t>Within 30 days</a:t>
          </a:r>
        </a:p>
      </dgm:t>
    </dgm:pt>
    <dgm:pt modelId="{8691E7E3-6DE5-4FB3-A9EA-7C2BA6AEF953}" type="parTrans" cxnId="{4FEBE027-D048-4B52-A28B-0180AF95951E}">
      <dgm:prSet/>
      <dgm:spPr/>
      <dgm:t>
        <a:bodyPr/>
        <a:lstStyle/>
        <a:p>
          <a:endParaRPr lang="en-US"/>
        </a:p>
      </dgm:t>
    </dgm:pt>
    <dgm:pt modelId="{30074984-F2B9-4671-BFA6-34A4B3063004}" type="sibTrans" cxnId="{4FEBE027-D048-4B52-A28B-0180AF95951E}">
      <dgm:prSet/>
      <dgm:spPr/>
      <dgm:t>
        <a:bodyPr/>
        <a:lstStyle/>
        <a:p>
          <a:endParaRPr lang="en-US"/>
        </a:p>
      </dgm:t>
    </dgm:pt>
    <dgm:pt modelId="{0F0413F5-3C4A-404E-8CF7-DF37628348BE}">
      <dgm:prSet phldrT="[Text]"/>
      <dgm:spPr/>
      <dgm:t>
        <a:bodyPr/>
        <a:lstStyle/>
        <a:p>
          <a:r>
            <a:rPr lang="en-US" dirty="0"/>
            <a:t>Within 30 days</a:t>
          </a:r>
        </a:p>
      </dgm:t>
    </dgm:pt>
    <dgm:pt modelId="{D9EE6DF7-9F13-4A1F-BD93-001709DEE068}" type="parTrans" cxnId="{7930D325-B5FB-42EE-AE85-9BA4B65C2035}">
      <dgm:prSet/>
      <dgm:spPr/>
      <dgm:t>
        <a:bodyPr/>
        <a:lstStyle/>
        <a:p>
          <a:endParaRPr lang="en-US"/>
        </a:p>
      </dgm:t>
    </dgm:pt>
    <dgm:pt modelId="{2293E5CC-B5DA-4025-B715-131AEDEDDC61}" type="sibTrans" cxnId="{7930D325-B5FB-42EE-AE85-9BA4B65C2035}">
      <dgm:prSet/>
      <dgm:spPr/>
      <dgm:t>
        <a:bodyPr/>
        <a:lstStyle/>
        <a:p>
          <a:endParaRPr lang="en-US"/>
        </a:p>
      </dgm:t>
    </dgm:pt>
    <dgm:pt modelId="{730894EE-F5C3-4111-8535-18F860E0E79B}">
      <dgm:prSet phldrT="[Text]"/>
      <dgm:spPr/>
      <dgm:t>
        <a:bodyPr/>
        <a:lstStyle/>
        <a:p>
          <a:r>
            <a:rPr lang="en-US" u="sng" dirty="0"/>
            <a:t>Document</a:t>
          </a:r>
        </a:p>
      </dgm:t>
    </dgm:pt>
    <dgm:pt modelId="{01AE3CDE-56F2-446A-AA16-B443B3B85186}" type="parTrans" cxnId="{EA868CAD-45D4-43A5-9668-CF7D234E7447}">
      <dgm:prSet/>
      <dgm:spPr/>
      <dgm:t>
        <a:bodyPr/>
        <a:lstStyle/>
        <a:p>
          <a:endParaRPr lang="en-US"/>
        </a:p>
      </dgm:t>
    </dgm:pt>
    <dgm:pt modelId="{25F8AE09-A255-4173-B182-F5B551680CE6}" type="sibTrans" cxnId="{EA868CAD-45D4-43A5-9668-CF7D234E7447}">
      <dgm:prSet/>
      <dgm:spPr/>
      <dgm:t>
        <a:bodyPr/>
        <a:lstStyle/>
        <a:p>
          <a:endParaRPr lang="en-US"/>
        </a:p>
      </dgm:t>
    </dgm:pt>
    <dgm:pt modelId="{C29F4557-49EA-4404-8FC1-5A2F9B7F1F84}">
      <dgm:prSet phldrT="[Text]"/>
      <dgm:spPr/>
      <dgm:t>
        <a:bodyPr/>
        <a:lstStyle/>
        <a:p>
          <a:r>
            <a:rPr lang="en-US" dirty="0"/>
            <a:t>GST to apply</a:t>
          </a:r>
        </a:p>
      </dgm:t>
    </dgm:pt>
    <dgm:pt modelId="{91B1591F-95C0-4C83-96DA-3421D47BBD7D}" type="parTrans" cxnId="{A76FB527-F416-431B-B0B1-B716B5CCD2FA}">
      <dgm:prSet/>
      <dgm:spPr/>
      <dgm:t>
        <a:bodyPr/>
        <a:lstStyle/>
        <a:p>
          <a:endParaRPr lang="en-US"/>
        </a:p>
      </dgm:t>
    </dgm:pt>
    <dgm:pt modelId="{4D421D19-1D9F-4108-A16E-10807CD5647E}" type="sibTrans" cxnId="{A76FB527-F416-431B-B0B1-B716B5CCD2FA}">
      <dgm:prSet/>
      <dgm:spPr/>
      <dgm:t>
        <a:bodyPr/>
        <a:lstStyle/>
        <a:p>
          <a:endParaRPr lang="en-US"/>
        </a:p>
      </dgm:t>
    </dgm:pt>
    <dgm:pt modelId="{436C4EB3-69A2-476F-B7F5-C2BF3456D68F}">
      <dgm:prSet phldrT="[Text]"/>
      <dgm:spPr/>
      <dgm:t>
        <a:bodyPr/>
        <a:lstStyle/>
        <a:p>
          <a:r>
            <a:rPr lang="en-US" dirty="0"/>
            <a:t>With GST</a:t>
          </a:r>
        </a:p>
      </dgm:t>
    </dgm:pt>
    <dgm:pt modelId="{F97A3D3F-1195-41C4-9B11-1B04EC130507}" type="parTrans" cxnId="{CE97467B-F7F7-43D7-9D90-1ED0D38CAC36}">
      <dgm:prSet/>
      <dgm:spPr/>
      <dgm:t>
        <a:bodyPr/>
        <a:lstStyle/>
        <a:p>
          <a:endParaRPr lang="en-US"/>
        </a:p>
      </dgm:t>
    </dgm:pt>
    <dgm:pt modelId="{61B57FAD-88FC-4A59-834E-ECAC83B2B298}" type="sibTrans" cxnId="{CE97467B-F7F7-43D7-9D90-1ED0D38CAC36}">
      <dgm:prSet/>
      <dgm:spPr/>
      <dgm:t>
        <a:bodyPr/>
        <a:lstStyle/>
        <a:p>
          <a:endParaRPr lang="en-US"/>
        </a:p>
      </dgm:t>
    </dgm:pt>
    <dgm:pt modelId="{5F83DFF9-9D2F-4579-9ADD-669688D9C276}">
      <dgm:prSet phldrT="[Text]"/>
      <dgm:spPr/>
      <dgm:t>
        <a:bodyPr/>
        <a:lstStyle/>
        <a:p>
          <a:r>
            <a:rPr lang="en-US" dirty="0"/>
            <a:t>Customer should accept the credit note on portal</a:t>
          </a:r>
        </a:p>
      </dgm:t>
    </dgm:pt>
    <dgm:pt modelId="{C46CEE19-5402-4277-A456-1215BB70F19B}" type="parTrans" cxnId="{900E7341-79C3-4DE5-890C-B689EE2DD6DB}">
      <dgm:prSet/>
      <dgm:spPr/>
      <dgm:t>
        <a:bodyPr/>
        <a:lstStyle/>
        <a:p>
          <a:endParaRPr lang="en-US"/>
        </a:p>
      </dgm:t>
    </dgm:pt>
    <dgm:pt modelId="{ED4F1561-6451-4A75-9E6D-FD8495E25205}" type="sibTrans" cxnId="{900E7341-79C3-4DE5-890C-B689EE2DD6DB}">
      <dgm:prSet/>
      <dgm:spPr/>
      <dgm:t>
        <a:bodyPr/>
        <a:lstStyle/>
        <a:p>
          <a:endParaRPr lang="en-US"/>
        </a:p>
      </dgm:t>
    </dgm:pt>
    <dgm:pt modelId="{F785493A-A377-450B-85F7-13E649C60573}">
      <dgm:prSet phldrT="[Text]"/>
      <dgm:spPr/>
      <dgm:t>
        <a:bodyPr/>
        <a:lstStyle/>
        <a:p>
          <a:r>
            <a:rPr lang="en-US" u="sng" dirty="0"/>
            <a:t>Conditions</a:t>
          </a:r>
        </a:p>
      </dgm:t>
    </dgm:pt>
    <dgm:pt modelId="{0E4C58A9-4F43-408C-8684-8B9DFA80DA7B}" type="parTrans" cxnId="{2CB845F3-A47B-4487-A6D4-8F6045E9EEBE}">
      <dgm:prSet/>
      <dgm:spPr/>
      <dgm:t>
        <a:bodyPr/>
        <a:lstStyle/>
        <a:p>
          <a:endParaRPr lang="en-US"/>
        </a:p>
      </dgm:t>
    </dgm:pt>
    <dgm:pt modelId="{94C43623-59B8-4A90-A4C8-4752F0A5EFF5}" type="sibTrans" cxnId="{2CB845F3-A47B-4487-A6D4-8F6045E9EEBE}">
      <dgm:prSet/>
      <dgm:spPr/>
      <dgm:t>
        <a:bodyPr/>
        <a:lstStyle/>
        <a:p>
          <a:endParaRPr lang="en-US"/>
        </a:p>
      </dgm:t>
    </dgm:pt>
    <dgm:pt modelId="{0EF37816-CEE2-4605-BF05-0A1570F4D77C}" type="pres">
      <dgm:prSet presAssocID="{FA151743-9A73-44C3-AA23-54EDF1A8DC71}" presName="mainComposite" presStyleCnt="0">
        <dgm:presLayoutVars>
          <dgm:chPref val="1"/>
          <dgm:dir/>
          <dgm:animOne val="branch"/>
          <dgm:animLvl val="lvl"/>
          <dgm:resizeHandles val="exact"/>
        </dgm:presLayoutVars>
      </dgm:prSet>
      <dgm:spPr/>
    </dgm:pt>
    <dgm:pt modelId="{2FF8A1DB-6C1D-453A-B203-66E7FE903908}" type="pres">
      <dgm:prSet presAssocID="{FA151743-9A73-44C3-AA23-54EDF1A8DC71}" presName="hierFlow" presStyleCnt="0"/>
      <dgm:spPr/>
    </dgm:pt>
    <dgm:pt modelId="{3C966CB9-A7BD-4090-A6A5-2356A0FF8478}" type="pres">
      <dgm:prSet presAssocID="{FA151743-9A73-44C3-AA23-54EDF1A8DC71}" presName="firstBuf" presStyleCnt="0"/>
      <dgm:spPr/>
    </dgm:pt>
    <dgm:pt modelId="{3CA69F0F-544F-4C74-AF6E-958190A9E260}" type="pres">
      <dgm:prSet presAssocID="{FA151743-9A73-44C3-AA23-54EDF1A8DC71}" presName="hierChild1" presStyleCnt="0">
        <dgm:presLayoutVars>
          <dgm:chPref val="1"/>
          <dgm:animOne val="branch"/>
          <dgm:animLvl val="lvl"/>
        </dgm:presLayoutVars>
      </dgm:prSet>
      <dgm:spPr/>
    </dgm:pt>
    <dgm:pt modelId="{32710856-A2A0-459E-84A6-8E08C2C52A22}" type="pres">
      <dgm:prSet presAssocID="{EEAA74C3-BD69-452E-B954-4F665A0B824C}" presName="Name17" presStyleCnt="0"/>
      <dgm:spPr/>
    </dgm:pt>
    <dgm:pt modelId="{A238EE5A-97E6-4428-8E81-7754DEFFFD0F}" type="pres">
      <dgm:prSet presAssocID="{EEAA74C3-BD69-452E-B954-4F665A0B824C}" presName="level1Shape" presStyleLbl="node0" presStyleIdx="0" presStyleCnt="1">
        <dgm:presLayoutVars>
          <dgm:chPref val="3"/>
        </dgm:presLayoutVars>
      </dgm:prSet>
      <dgm:spPr/>
    </dgm:pt>
    <dgm:pt modelId="{C13B90FE-5EC1-433D-BDE6-E46F844C9DD0}" type="pres">
      <dgm:prSet presAssocID="{EEAA74C3-BD69-452E-B954-4F665A0B824C}" presName="hierChild2" presStyleCnt="0"/>
      <dgm:spPr/>
    </dgm:pt>
    <dgm:pt modelId="{14314A37-86B9-4A26-B2F1-F93BC9985D80}" type="pres">
      <dgm:prSet presAssocID="{84230570-F394-4F68-8D03-297639024A7A}" presName="Name25" presStyleLbl="parChTrans1D2" presStyleIdx="0" presStyleCnt="2"/>
      <dgm:spPr/>
    </dgm:pt>
    <dgm:pt modelId="{D5740BAE-2E94-42CC-B50A-ACD8BDCA3E70}" type="pres">
      <dgm:prSet presAssocID="{84230570-F394-4F68-8D03-297639024A7A}" presName="connTx" presStyleLbl="parChTrans1D2" presStyleIdx="0" presStyleCnt="2"/>
      <dgm:spPr/>
    </dgm:pt>
    <dgm:pt modelId="{768E4133-34EF-4B52-A838-78F1E23330E8}" type="pres">
      <dgm:prSet presAssocID="{F57659C2-DE78-4B01-9D0B-664E7B85050A}" presName="Name30" presStyleCnt="0"/>
      <dgm:spPr/>
    </dgm:pt>
    <dgm:pt modelId="{A30CCA52-D892-4D31-84C4-2F50E8B5688B}" type="pres">
      <dgm:prSet presAssocID="{F57659C2-DE78-4B01-9D0B-664E7B85050A}" presName="level2Shape" presStyleLbl="node2" presStyleIdx="0" presStyleCnt="2"/>
      <dgm:spPr/>
    </dgm:pt>
    <dgm:pt modelId="{F7140F87-492E-431E-87E9-CE120AC07196}" type="pres">
      <dgm:prSet presAssocID="{F57659C2-DE78-4B01-9D0B-664E7B85050A}" presName="hierChild3" presStyleCnt="0"/>
      <dgm:spPr/>
    </dgm:pt>
    <dgm:pt modelId="{32ECE3FD-F56C-44F9-BD7C-BD23ECC7692A}" type="pres">
      <dgm:prSet presAssocID="{FF6B95DE-8A34-4600-873D-F09EE5E62B14}" presName="Name25" presStyleLbl="parChTrans1D3" presStyleIdx="0" presStyleCnt="2"/>
      <dgm:spPr/>
    </dgm:pt>
    <dgm:pt modelId="{3FD09DE4-92A0-4F18-B4E1-7894D50D393E}" type="pres">
      <dgm:prSet presAssocID="{FF6B95DE-8A34-4600-873D-F09EE5E62B14}" presName="connTx" presStyleLbl="parChTrans1D3" presStyleIdx="0" presStyleCnt="2"/>
      <dgm:spPr/>
    </dgm:pt>
    <dgm:pt modelId="{EE4B4F51-F5B2-4A31-8A1B-9BCD4B32B6B7}" type="pres">
      <dgm:prSet presAssocID="{C2107DD7-301E-44BF-A151-64F8337F8D94}" presName="Name30" presStyleCnt="0"/>
      <dgm:spPr/>
    </dgm:pt>
    <dgm:pt modelId="{2E6BDF86-E2ED-4E45-BBEE-7219D09B1425}" type="pres">
      <dgm:prSet presAssocID="{C2107DD7-301E-44BF-A151-64F8337F8D94}" presName="level2Shape" presStyleLbl="node3" presStyleIdx="0" presStyleCnt="2"/>
      <dgm:spPr/>
    </dgm:pt>
    <dgm:pt modelId="{5C937066-1515-40C7-B3CE-0293065BF238}" type="pres">
      <dgm:prSet presAssocID="{C2107DD7-301E-44BF-A151-64F8337F8D94}" presName="hierChild3" presStyleCnt="0"/>
      <dgm:spPr/>
    </dgm:pt>
    <dgm:pt modelId="{3E1C42B9-1015-4BC0-BFB0-9030E917A1D1}" type="pres">
      <dgm:prSet presAssocID="{8691E7E3-6DE5-4FB3-A9EA-7C2BA6AEF953}" presName="Name25" presStyleLbl="parChTrans1D4" presStyleIdx="0" presStyleCnt="5"/>
      <dgm:spPr/>
    </dgm:pt>
    <dgm:pt modelId="{FA732E3B-94A9-4AF6-A139-25C5CA753D40}" type="pres">
      <dgm:prSet presAssocID="{8691E7E3-6DE5-4FB3-A9EA-7C2BA6AEF953}" presName="connTx" presStyleLbl="parChTrans1D4" presStyleIdx="0" presStyleCnt="5"/>
      <dgm:spPr/>
    </dgm:pt>
    <dgm:pt modelId="{DBEB35EA-1F4F-4036-A6F0-DFF5123D5E29}" type="pres">
      <dgm:prSet presAssocID="{0556814D-3F68-4F2A-9DCD-2FC0542A92FA}" presName="Name30" presStyleCnt="0"/>
      <dgm:spPr/>
    </dgm:pt>
    <dgm:pt modelId="{EC0A2F79-0737-4D22-B52D-AE313F58A7C6}" type="pres">
      <dgm:prSet presAssocID="{0556814D-3F68-4F2A-9DCD-2FC0542A92FA}" presName="level2Shape" presStyleLbl="node4" presStyleIdx="0" presStyleCnt="5"/>
      <dgm:spPr/>
    </dgm:pt>
    <dgm:pt modelId="{20804934-A795-4ED6-BD5C-C9D5D986D41E}" type="pres">
      <dgm:prSet presAssocID="{0556814D-3F68-4F2A-9DCD-2FC0542A92FA}" presName="hierChild3" presStyleCnt="0"/>
      <dgm:spPr/>
    </dgm:pt>
    <dgm:pt modelId="{F8925E8E-7970-4D87-B328-091768FEE3D9}" type="pres">
      <dgm:prSet presAssocID="{91B1591F-95C0-4C83-96DA-3421D47BBD7D}" presName="Name25" presStyleLbl="parChTrans1D4" presStyleIdx="1" presStyleCnt="5"/>
      <dgm:spPr/>
    </dgm:pt>
    <dgm:pt modelId="{43B9A1D6-4E66-484F-A1CF-EDF8E81237D6}" type="pres">
      <dgm:prSet presAssocID="{91B1591F-95C0-4C83-96DA-3421D47BBD7D}" presName="connTx" presStyleLbl="parChTrans1D4" presStyleIdx="1" presStyleCnt="5"/>
      <dgm:spPr/>
    </dgm:pt>
    <dgm:pt modelId="{AE86B91E-B11B-4AE2-807B-D4BC9A17DDFE}" type="pres">
      <dgm:prSet presAssocID="{C29F4557-49EA-4404-8FC1-5A2F9B7F1F84}" presName="Name30" presStyleCnt="0"/>
      <dgm:spPr/>
    </dgm:pt>
    <dgm:pt modelId="{264CCD8D-F448-4880-A12F-833CABF8DD08}" type="pres">
      <dgm:prSet presAssocID="{C29F4557-49EA-4404-8FC1-5A2F9B7F1F84}" presName="level2Shape" presStyleLbl="node4" presStyleIdx="1" presStyleCnt="5"/>
      <dgm:spPr/>
    </dgm:pt>
    <dgm:pt modelId="{4A39B7AB-A962-4327-95A1-EAA90E85E5BA}" type="pres">
      <dgm:prSet presAssocID="{C29F4557-49EA-4404-8FC1-5A2F9B7F1F84}" presName="hierChild3" presStyleCnt="0"/>
      <dgm:spPr/>
    </dgm:pt>
    <dgm:pt modelId="{583D6954-6C81-4D13-B575-805E5113AAD5}" type="pres">
      <dgm:prSet presAssocID="{C4980CD9-68B0-40A1-AF0D-1AA9722CB5D1}" presName="Name25" presStyleLbl="parChTrans1D2" presStyleIdx="1" presStyleCnt="2"/>
      <dgm:spPr/>
    </dgm:pt>
    <dgm:pt modelId="{26E36B8C-D703-4ADE-8543-92FCC4EBA55C}" type="pres">
      <dgm:prSet presAssocID="{C4980CD9-68B0-40A1-AF0D-1AA9722CB5D1}" presName="connTx" presStyleLbl="parChTrans1D2" presStyleIdx="1" presStyleCnt="2"/>
      <dgm:spPr/>
    </dgm:pt>
    <dgm:pt modelId="{0F6C5B58-D753-4211-8A23-78C8DC30C38E}" type="pres">
      <dgm:prSet presAssocID="{E9BB2BC7-1535-47DC-82EE-0AAFC7AC439D}" presName="Name30" presStyleCnt="0"/>
      <dgm:spPr/>
    </dgm:pt>
    <dgm:pt modelId="{1220B1D5-27FE-4858-BBF0-55161C3B709D}" type="pres">
      <dgm:prSet presAssocID="{E9BB2BC7-1535-47DC-82EE-0AAFC7AC439D}" presName="level2Shape" presStyleLbl="node2" presStyleIdx="1" presStyleCnt="2"/>
      <dgm:spPr/>
    </dgm:pt>
    <dgm:pt modelId="{41E1003C-02F5-45AE-9CD3-6F644A0771B5}" type="pres">
      <dgm:prSet presAssocID="{E9BB2BC7-1535-47DC-82EE-0AAFC7AC439D}" presName="hierChild3" presStyleCnt="0"/>
      <dgm:spPr/>
    </dgm:pt>
    <dgm:pt modelId="{D103CC71-02C3-407A-BC9F-2A8D5ABEE940}" type="pres">
      <dgm:prSet presAssocID="{5E991565-9577-49EC-9E15-CF932651D040}" presName="Name25" presStyleLbl="parChTrans1D3" presStyleIdx="1" presStyleCnt="2"/>
      <dgm:spPr/>
    </dgm:pt>
    <dgm:pt modelId="{ACD96E84-7E11-49C5-ACD5-716B96B6A4CB}" type="pres">
      <dgm:prSet presAssocID="{5E991565-9577-49EC-9E15-CF932651D040}" presName="connTx" presStyleLbl="parChTrans1D3" presStyleIdx="1" presStyleCnt="2"/>
      <dgm:spPr/>
    </dgm:pt>
    <dgm:pt modelId="{788CDE99-4070-47F5-91D0-3184536B3559}" type="pres">
      <dgm:prSet presAssocID="{1290C559-4C81-4759-8961-1918CFA3FABA}" presName="Name30" presStyleCnt="0"/>
      <dgm:spPr/>
    </dgm:pt>
    <dgm:pt modelId="{A12B786D-9C64-4340-86AA-146EEE6AD0D7}" type="pres">
      <dgm:prSet presAssocID="{1290C559-4C81-4759-8961-1918CFA3FABA}" presName="level2Shape" presStyleLbl="node3" presStyleIdx="1" presStyleCnt="2"/>
      <dgm:spPr/>
    </dgm:pt>
    <dgm:pt modelId="{D065DF49-B3A1-400C-B24F-5C0DB0946AF7}" type="pres">
      <dgm:prSet presAssocID="{1290C559-4C81-4759-8961-1918CFA3FABA}" presName="hierChild3" presStyleCnt="0"/>
      <dgm:spPr/>
    </dgm:pt>
    <dgm:pt modelId="{EC0AC1F9-11CC-4757-91BA-9FBD1587A245}" type="pres">
      <dgm:prSet presAssocID="{D9EE6DF7-9F13-4A1F-BD93-001709DEE068}" presName="Name25" presStyleLbl="parChTrans1D4" presStyleIdx="2" presStyleCnt="5"/>
      <dgm:spPr/>
    </dgm:pt>
    <dgm:pt modelId="{3DDBDF16-4E67-44D3-A6A4-846CBEC4D5BA}" type="pres">
      <dgm:prSet presAssocID="{D9EE6DF7-9F13-4A1F-BD93-001709DEE068}" presName="connTx" presStyleLbl="parChTrans1D4" presStyleIdx="2" presStyleCnt="5"/>
      <dgm:spPr/>
    </dgm:pt>
    <dgm:pt modelId="{F1EB558A-82DC-4F37-9E78-FE255F7A9856}" type="pres">
      <dgm:prSet presAssocID="{0F0413F5-3C4A-404E-8CF7-DF37628348BE}" presName="Name30" presStyleCnt="0"/>
      <dgm:spPr/>
    </dgm:pt>
    <dgm:pt modelId="{67310761-53F4-4B1F-9EB9-9E8AB2892963}" type="pres">
      <dgm:prSet presAssocID="{0F0413F5-3C4A-404E-8CF7-DF37628348BE}" presName="level2Shape" presStyleLbl="node4" presStyleIdx="2" presStyleCnt="5"/>
      <dgm:spPr/>
    </dgm:pt>
    <dgm:pt modelId="{7A5445F3-503E-4981-9563-6CDF35A07133}" type="pres">
      <dgm:prSet presAssocID="{0F0413F5-3C4A-404E-8CF7-DF37628348BE}" presName="hierChild3" presStyleCnt="0"/>
      <dgm:spPr/>
    </dgm:pt>
    <dgm:pt modelId="{349A84F9-4E6A-4312-ABDE-6788435E0C54}" type="pres">
      <dgm:prSet presAssocID="{F97A3D3F-1195-41C4-9B11-1B04EC130507}" presName="Name25" presStyleLbl="parChTrans1D4" presStyleIdx="3" presStyleCnt="5"/>
      <dgm:spPr/>
    </dgm:pt>
    <dgm:pt modelId="{52A49330-2F88-42F5-80AA-1E53C66D4032}" type="pres">
      <dgm:prSet presAssocID="{F97A3D3F-1195-41C4-9B11-1B04EC130507}" presName="connTx" presStyleLbl="parChTrans1D4" presStyleIdx="3" presStyleCnt="5"/>
      <dgm:spPr/>
    </dgm:pt>
    <dgm:pt modelId="{0DF36727-B928-44B6-AADB-C183D813407C}" type="pres">
      <dgm:prSet presAssocID="{436C4EB3-69A2-476F-B7F5-C2BF3456D68F}" presName="Name30" presStyleCnt="0"/>
      <dgm:spPr/>
    </dgm:pt>
    <dgm:pt modelId="{94F8DD87-BC19-4DE6-97BA-87652CCD588B}" type="pres">
      <dgm:prSet presAssocID="{436C4EB3-69A2-476F-B7F5-C2BF3456D68F}" presName="level2Shape" presStyleLbl="node4" presStyleIdx="3" presStyleCnt="5"/>
      <dgm:spPr/>
    </dgm:pt>
    <dgm:pt modelId="{AE4EA85A-8683-4849-9A23-E2FA4AD78192}" type="pres">
      <dgm:prSet presAssocID="{436C4EB3-69A2-476F-B7F5-C2BF3456D68F}" presName="hierChild3" presStyleCnt="0"/>
      <dgm:spPr/>
    </dgm:pt>
    <dgm:pt modelId="{8E40D848-83B2-4693-A544-A80CF8C17242}" type="pres">
      <dgm:prSet presAssocID="{C46CEE19-5402-4277-A456-1215BB70F19B}" presName="Name25" presStyleLbl="parChTrans1D4" presStyleIdx="4" presStyleCnt="5"/>
      <dgm:spPr/>
    </dgm:pt>
    <dgm:pt modelId="{277BA4FC-86BE-4519-8523-3192A58881CF}" type="pres">
      <dgm:prSet presAssocID="{C46CEE19-5402-4277-A456-1215BB70F19B}" presName="connTx" presStyleLbl="parChTrans1D4" presStyleIdx="4" presStyleCnt="5"/>
      <dgm:spPr/>
    </dgm:pt>
    <dgm:pt modelId="{41AE88B4-8694-4EC9-941D-C5019BBF9922}" type="pres">
      <dgm:prSet presAssocID="{5F83DFF9-9D2F-4579-9ADD-669688D9C276}" presName="Name30" presStyleCnt="0"/>
      <dgm:spPr/>
    </dgm:pt>
    <dgm:pt modelId="{F0DA36E2-72F2-4102-990C-92881307836D}" type="pres">
      <dgm:prSet presAssocID="{5F83DFF9-9D2F-4579-9ADD-669688D9C276}" presName="level2Shape" presStyleLbl="node4" presStyleIdx="4" presStyleCnt="5"/>
      <dgm:spPr/>
    </dgm:pt>
    <dgm:pt modelId="{6BF6CE4E-B395-4AA4-A873-D23501466C07}" type="pres">
      <dgm:prSet presAssocID="{5F83DFF9-9D2F-4579-9ADD-669688D9C276}" presName="hierChild3" presStyleCnt="0"/>
      <dgm:spPr/>
    </dgm:pt>
    <dgm:pt modelId="{62524335-4D7B-453A-BE3A-D4CF9E8CDF6D}" type="pres">
      <dgm:prSet presAssocID="{FA151743-9A73-44C3-AA23-54EDF1A8DC71}" presName="bgShapesFlow" presStyleCnt="0"/>
      <dgm:spPr/>
    </dgm:pt>
    <dgm:pt modelId="{74A7B5AD-5B72-460B-B22F-D84CBA772EE0}" type="pres">
      <dgm:prSet presAssocID="{6C6ADDED-982F-49B4-B4DC-DDAF3206D98C}" presName="rectComp" presStyleCnt="0"/>
      <dgm:spPr/>
    </dgm:pt>
    <dgm:pt modelId="{19FF82DE-89D6-486B-ACC5-680622E6DDDE}" type="pres">
      <dgm:prSet presAssocID="{6C6ADDED-982F-49B4-B4DC-DDAF3206D98C}" presName="bgRect" presStyleLbl="bgShp" presStyleIdx="0" presStyleCnt="6"/>
      <dgm:spPr/>
    </dgm:pt>
    <dgm:pt modelId="{FE746A4C-35CA-4C80-AD42-28FC54822215}" type="pres">
      <dgm:prSet presAssocID="{6C6ADDED-982F-49B4-B4DC-DDAF3206D98C}" presName="bgRectTx" presStyleLbl="bgShp" presStyleIdx="0" presStyleCnt="6">
        <dgm:presLayoutVars>
          <dgm:bulletEnabled val="1"/>
        </dgm:presLayoutVars>
      </dgm:prSet>
      <dgm:spPr/>
    </dgm:pt>
    <dgm:pt modelId="{3EFDCFB2-765D-46EC-84FE-926451D9792E}" type="pres">
      <dgm:prSet presAssocID="{6C6ADDED-982F-49B4-B4DC-DDAF3206D98C}" presName="spComp" presStyleCnt="0"/>
      <dgm:spPr/>
    </dgm:pt>
    <dgm:pt modelId="{6FAEB1EC-BE2D-42B0-8A48-03A4B5BC5FA6}" type="pres">
      <dgm:prSet presAssocID="{6C6ADDED-982F-49B4-B4DC-DDAF3206D98C}" presName="hSp" presStyleCnt="0"/>
      <dgm:spPr/>
    </dgm:pt>
    <dgm:pt modelId="{D07865C5-4EA2-41FB-B858-709FE1145DD7}" type="pres">
      <dgm:prSet presAssocID="{763F7BD2-A38D-4C23-8CF5-33F51F85A3E3}" presName="rectComp" presStyleCnt="0"/>
      <dgm:spPr/>
    </dgm:pt>
    <dgm:pt modelId="{891329E5-A95A-4DCD-B644-DB61729549EE}" type="pres">
      <dgm:prSet presAssocID="{763F7BD2-A38D-4C23-8CF5-33F51F85A3E3}" presName="bgRect" presStyleLbl="bgShp" presStyleIdx="1" presStyleCnt="6"/>
      <dgm:spPr/>
    </dgm:pt>
    <dgm:pt modelId="{3601B09F-F8F9-4D81-926B-35069BBDD5BA}" type="pres">
      <dgm:prSet presAssocID="{763F7BD2-A38D-4C23-8CF5-33F51F85A3E3}" presName="bgRectTx" presStyleLbl="bgShp" presStyleIdx="1" presStyleCnt="6">
        <dgm:presLayoutVars>
          <dgm:bulletEnabled val="1"/>
        </dgm:presLayoutVars>
      </dgm:prSet>
      <dgm:spPr/>
    </dgm:pt>
    <dgm:pt modelId="{FE648BAE-8305-4E11-A94E-946DC1830A9C}" type="pres">
      <dgm:prSet presAssocID="{763F7BD2-A38D-4C23-8CF5-33F51F85A3E3}" presName="spComp" presStyleCnt="0"/>
      <dgm:spPr/>
    </dgm:pt>
    <dgm:pt modelId="{38B7B303-7072-450E-9472-7EBDEA01C5C0}" type="pres">
      <dgm:prSet presAssocID="{763F7BD2-A38D-4C23-8CF5-33F51F85A3E3}" presName="hSp" presStyleCnt="0"/>
      <dgm:spPr/>
    </dgm:pt>
    <dgm:pt modelId="{E5D38D59-1866-49D2-B6EE-A1EBE8F5BFC0}" type="pres">
      <dgm:prSet presAssocID="{730894EE-F5C3-4111-8535-18F860E0E79B}" presName="rectComp" presStyleCnt="0"/>
      <dgm:spPr/>
    </dgm:pt>
    <dgm:pt modelId="{D43D7CC0-A29C-4F14-932C-FEDB320E01C9}" type="pres">
      <dgm:prSet presAssocID="{730894EE-F5C3-4111-8535-18F860E0E79B}" presName="bgRect" presStyleLbl="bgShp" presStyleIdx="2" presStyleCnt="6"/>
      <dgm:spPr/>
    </dgm:pt>
    <dgm:pt modelId="{427A7911-8C51-4197-9597-CEEA1D777214}" type="pres">
      <dgm:prSet presAssocID="{730894EE-F5C3-4111-8535-18F860E0E79B}" presName="bgRectTx" presStyleLbl="bgShp" presStyleIdx="2" presStyleCnt="6">
        <dgm:presLayoutVars>
          <dgm:bulletEnabled val="1"/>
        </dgm:presLayoutVars>
      </dgm:prSet>
      <dgm:spPr/>
    </dgm:pt>
    <dgm:pt modelId="{2A028E0A-E4E5-42D1-9E56-F295C54B5921}" type="pres">
      <dgm:prSet presAssocID="{730894EE-F5C3-4111-8535-18F860E0E79B}" presName="spComp" presStyleCnt="0"/>
      <dgm:spPr/>
    </dgm:pt>
    <dgm:pt modelId="{0F4F402A-6EBC-4A86-8CF3-722081CB6A34}" type="pres">
      <dgm:prSet presAssocID="{730894EE-F5C3-4111-8535-18F860E0E79B}" presName="hSp" presStyleCnt="0"/>
      <dgm:spPr/>
    </dgm:pt>
    <dgm:pt modelId="{F2CB4433-3E1E-4B81-996F-017B312E63B8}" type="pres">
      <dgm:prSet presAssocID="{1EEBFF52-3B45-4252-ADD7-50A21D0C2EE2}" presName="rectComp" presStyleCnt="0"/>
      <dgm:spPr/>
    </dgm:pt>
    <dgm:pt modelId="{DB9B6E1D-9449-4DCF-A4DC-BF2B6FCB8DCC}" type="pres">
      <dgm:prSet presAssocID="{1EEBFF52-3B45-4252-ADD7-50A21D0C2EE2}" presName="bgRect" presStyleLbl="bgShp" presStyleIdx="3" presStyleCnt="6"/>
      <dgm:spPr/>
    </dgm:pt>
    <dgm:pt modelId="{F839811B-8E2E-470D-9860-11268470A27D}" type="pres">
      <dgm:prSet presAssocID="{1EEBFF52-3B45-4252-ADD7-50A21D0C2EE2}" presName="bgRectTx" presStyleLbl="bgShp" presStyleIdx="3" presStyleCnt="6">
        <dgm:presLayoutVars>
          <dgm:bulletEnabled val="1"/>
        </dgm:presLayoutVars>
      </dgm:prSet>
      <dgm:spPr/>
    </dgm:pt>
    <dgm:pt modelId="{9CD957B2-F2A5-4B79-848D-4C98C0586132}" type="pres">
      <dgm:prSet presAssocID="{1EEBFF52-3B45-4252-ADD7-50A21D0C2EE2}" presName="spComp" presStyleCnt="0"/>
      <dgm:spPr/>
    </dgm:pt>
    <dgm:pt modelId="{9B1232E4-60F4-4CA6-901D-50A296670201}" type="pres">
      <dgm:prSet presAssocID="{1EEBFF52-3B45-4252-ADD7-50A21D0C2EE2}" presName="hSp" presStyleCnt="0"/>
      <dgm:spPr/>
    </dgm:pt>
    <dgm:pt modelId="{21A7CC77-AC67-4AC3-9478-6AB21E8C84AC}" type="pres">
      <dgm:prSet presAssocID="{38B4ECB9-C23D-4A96-B551-2CE1AB222AA8}" presName="rectComp" presStyleCnt="0"/>
      <dgm:spPr/>
    </dgm:pt>
    <dgm:pt modelId="{BD4CEF91-9EAE-4250-A19B-EF5558396A40}" type="pres">
      <dgm:prSet presAssocID="{38B4ECB9-C23D-4A96-B551-2CE1AB222AA8}" presName="bgRect" presStyleLbl="bgShp" presStyleIdx="4" presStyleCnt="6"/>
      <dgm:spPr/>
    </dgm:pt>
    <dgm:pt modelId="{67E55840-8A0D-46D2-A6B2-F305C4446937}" type="pres">
      <dgm:prSet presAssocID="{38B4ECB9-C23D-4A96-B551-2CE1AB222AA8}" presName="bgRectTx" presStyleLbl="bgShp" presStyleIdx="4" presStyleCnt="6">
        <dgm:presLayoutVars>
          <dgm:bulletEnabled val="1"/>
        </dgm:presLayoutVars>
      </dgm:prSet>
      <dgm:spPr/>
    </dgm:pt>
    <dgm:pt modelId="{91820D9F-590B-439A-AC4C-2F08DE3B3EDC}" type="pres">
      <dgm:prSet presAssocID="{38B4ECB9-C23D-4A96-B551-2CE1AB222AA8}" presName="spComp" presStyleCnt="0"/>
      <dgm:spPr/>
    </dgm:pt>
    <dgm:pt modelId="{35323831-38C9-4DF9-91FA-E9A10F3E3B20}" type="pres">
      <dgm:prSet presAssocID="{38B4ECB9-C23D-4A96-B551-2CE1AB222AA8}" presName="hSp" presStyleCnt="0"/>
      <dgm:spPr/>
    </dgm:pt>
    <dgm:pt modelId="{B96C19DB-5DE9-4C6A-9CA7-5EEAA22AEC68}" type="pres">
      <dgm:prSet presAssocID="{F785493A-A377-450B-85F7-13E649C60573}" presName="rectComp" presStyleCnt="0"/>
      <dgm:spPr/>
    </dgm:pt>
    <dgm:pt modelId="{EABF1D20-7B58-417B-A411-DB8F5BD22D46}" type="pres">
      <dgm:prSet presAssocID="{F785493A-A377-450B-85F7-13E649C60573}" presName="bgRect" presStyleLbl="bgShp" presStyleIdx="5" presStyleCnt="6"/>
      <dgm:spPr/>
    </dgm:pt>
    <dgm:pt modelId="{92FB9F32-D05B-48E1-AA71-0C311D67F2A1}" type="pres">
      <dgm:prSet presAssocID="{F785493A-A377-450B-85F7-13E649C60573}" presName="bgRectTx" presStyleLbl="bgShp" presStyleIdx="5" presStyleCnt="6">
        <dgm:presLayoutVars>
          <dgm:bulletEnabled val="1"/>
        </dgm:presLayoutVars>
      </dgm:prSet>
      <dgm:spPr/>
    </dgm:pt>
  </dgm:ptLst>
  <dgm:cxnLst>
    <dgm:cxn modelId="{DF28A700-FF8A-4A4F-8D23-89899619010D}" srcId="{EEAA74C3-BD69-452E-B954-4F665A0B824C}" destId="{E9BB2BC7-1535-47DC-82EE-0AAFC7AC439D}" srcOrd="1" destOrd="0" parTransId="{C4980CD9-68B0-40A1-AF0D-1AA9722CB5D1}" sibTransId="{B5E2A12B-410B-4836-A302-85EF22C44DBD}"/>
    <dgm:cxn modelId="{99930102-B36F-45BD-9753-85FE28CB597A}" type="presOf" srcId="{F97A3D3F-1195-41C4-9B11-1B04EC130507}" destId="{349A84F9-4E6A-4312-ABDE-6788435E0C54}" srcOrd="0" destOrd="0" presId="urn:microsoft.com/office/officeart/2005/8/layout/hierarchy5"/>
    <dgm:cxn modelId="{440FE503-DB4E-437E-9D31-6CF388227F00}" srcId="{FA151743-9A73-44C3-AA23-54EDF1A8DC71}" destId="{38B4ECB9-C23D-4A96-B551-2CE1AB222AA8}" srcOrd="5" destOrd="0" parTransId="{AC9E2519-8A9B-4514-8705-6065956F8DBC}" sibTransId="{98FF763E-6005-4753-B3AD-69D0807DCA18}"/>
    <dgm:cxn modelId="{2A5C0A04-5C63-499D-ABD5-8A67C7708BCD}" type="presOf" srcId="{F785493A-A377-450B-85F7-13E649C60573}" destId="{EABF1D20-7B58-417B-A411-DB8F5BD22D46}" srcOrd="0" destOrd="0" presId="urn:microsoft.com/office/officeart/2005/8/layout/hierarchy5"/>
    <dgm:cxn modelId="{69CB1D10-FCB2-4AD0-B3A1-3CE29AE8784B}" srcId="{EEAA74C3-BD69-452E-B954-4F665A0B824C}" destId="{F57659C2-DE78-4B01-9D0B-664E7B85050A}" srcOrd="0" destOrd="0" parTransId="{84230570-F394-4F68-8D03-297639024A7A}" sibTransId="{DB7C3B42-57EB-4DB2-842E-5C1E8F29945A}"/>
    <dgm:cxn modelId="{A738C717-C497-41B7-AAD4-7D01D0A81E00}" type="presOf" srcId="{D9EE6DF7-9F13-4A1F-BD93-001709DEE068}" destId="{3DDBDF16-4E67-44D3-A6A4-846CBEC4D5BA}" srcOrd="1" destOrd="0" presId="urn:microsoft.com/office/officeart/2005/8/layout/hierarchy5"/>
    <dgm:cxn modelId="{207FD319-CA21-47D8-9423-6AA6A884560F}" type="presOf" srcId="{C2107DD7-301E-44BF-A151-64F8337F8D94}" destId="{2E6BDF86-E2ED-4E45-BBEE-7219D09B1425}" srcOrd="0" destOrd="0" presId="urn:microsoft.com/office/officeart/2005/8/layout/hierarchy5"/>
    <dgm:cxn modelId="{6B929D20-74D4-49C2-8923-012EA89C0513}" type="presOf" srcId="{F785493A-A377-450B-85F7-13E649C60573}" destId="{92FB9F32-D05B-48E1-AA71-0C311D67F2A1}" srcOrd="1" destOrd="0" presId="urn:microsoft.com/office/officeart/2005/8/layout/hierarchy5"/>
    <dgm:cxn modelId="{7F70F620-90FA-4DE6-8E91-A33FC42E1960}" type="presOf" srcId="{763F7BD2-A38D-4C23-8CF5-33F51F85A3E3}" destId="{891329E5-A95A-4DCD-B644-DB61729549EE}" srcOrd="0" destOrd="0" presId="urn:microsoft.com/office/officeart/2005/8/layout/hierarchy5"/>
    <dgm:cxn modelId="{7930D325-B5FB-42EE-AE85-9BA4B65C2035}" srcId="{1290C559-4C81-4759-8961-1918CFA3FABA}" destId="{0F0413F5-3C4A-404E-8CF7-DF37628348BE}" srcOrd="0" destOrd="0" parTransId="{D9EE6DF7-9F13-4A1F-BD93-001709DEE068}" sibTransId="{2293E5CC-B5DA-4025-B715-131AEDEDDC61}"/>
    <dgm:cxn modelId="{A76FB527-F416-431B-B0B1-B716B5CCD2FA}" srcId="{0556814D-3F68-4F2A-9DCD-2FC0542A92FA}" destId="{C29F4557-49EA-4404-8FC1-5A2F9B7F1F84}" srcOrd="0" destOrd="0" parTransId="{91B1591F-95C0-4C83-96DA-3421D47BBD7D}" sibTransId="{4D421D19-1D9F-4108-A16E-10807CD5647E}"/>
    <dgm:cxn modelId="{4FEBE027-D048-4B52-A28B-0180AF95951E}" srcId="{C2107DD7-301E-44BF-A151-64F8337F8D94}" destId="{0556814D-3F68-4F2A-9DCD-2FC0542A92FA}" srcOrd="0" destOrd="0" parTransId="{8691E7E3-6DE5-4FB3-A9EA-7C2BA6AEF953}" sibTransId="{30074984-F2B9-4671-BFA6-34A4B3063004}"/>
    <dgm:cxn modelId="{67ED512D-3AD3-4049-92DD-4005F0D8D1B2}" type="presOf" srcId="{8691E7E3-6DE5-4FB3-A9EA-7C2BA6AEF953}" destId="{FA732E3B-94A9-4AF6-A139-25C5CA753D40}" srcOrd="1" destOrd="0" presId="urn:microsoft.com/office/officeart/2005/8/layout/hierarchy5"/>
    <dgm:cxn modelId="{FDD9C12F-09F1-4635-98DD-AD2BD4C7E44E}" srcId="{FA151743-9A73-44C3-AA23-54EDF1A8DC71}" destId="{EEAA74C3-BD69-452E-B954-4F665A0B824C}" srcOrd="0" destOrd="0" parTransId="{64736ED7-A980-4C4E-9E0E-0A6780F69BE7}" sibTransId="{E4FCE069-93E7-4D81-856C-666B68E83F97}"/>
    <dgm:cxn modelId="{808D8A39-55CF-4D39-9DCA-CD6DE58A3C53}" srcId="{F57659C2-DE78-4B01-9D0B-664E7B85050A}" destId="{C2107DD7-301E-44BF-A151-64F8337F8D94}" srcOrd="0" destOrd="0" parTransId="{FF6B95DE-8A34-4600-873D-F09EE5E62B14}" sibTransId="{E712BF4B-8B27-44F7-9DD2-3DB83B8AC356}"/>
    <dgm:cxn modelId="{564B543B-0975-462E-A5D6-FF0B75CD2DC3}" type="presOf" srcId="{91B1591F-95C0-4C83-96DA-3421D47BBD7D}" destId="{43B9A1D6-4E66-484F-A1CF-EDF8E81237D6}" srcOrd="1" destOrd="0" presId="urn:microsoft.com/office/officeart/2005/8/layout/hierarchy5"/>
    <dgm:cxn modelId="{8D58F33E-0CF3-4B1E-9740-E2C0A39295B1}" type="presOf" srcId="{84230570-F394-4F68-8D03-297639024A7A}" destId="{D5740BAE-2E94-42CC-B50A-ACD8BDCA3E70}" srcOrd="1" destOrd="0" presId="urn:microsoft.com/office/officeart/2005/8/layout/hierarchy5"/>
    <dgm:cxn modelId="{118A9A5B-62AE-49F6-B1CC-71E89887D121}" srcId="{FA151743-9A73-44C3-AA23-54EDF1A8DC71}" destId="{763F7BD2-A38D-4C23-8CF5-33F51F85A3E3}" srcOrd="2" destOrd="0" parTransId="{951FE025-ED6F-41B6-B9A7-5E0488C4324E}" sibTransId="{EC5BBBED-1927-44E8-894C-2ED63AEC00D8}"/>
    <dgm:cxn modelId="{223B6D60-6DF5-4FF8-885A-6CE0792FD6FD}" type="presOf" srcId="{730894EE-F5C3-4111-8535-18F860E0E79B}" destId="{427A7911-8C51-4197-9597-CEEA1D777214}" srcOrd="1" destOrd="0" presId="urn:microsoft.com/office/officeart/2005/8/layout/hierarchy5"/>
    <dgm:cxn modelId="{18945161-0594-4C0B-A317-4420E6AB2C09}" srcId="{E9BB2BC7-1535-47DC-82EE-0AAFC7AC439D}" destId="{1290C559-4C81-4759-8961-1918CFA3FABA}" srcOrd="0" destOrd="0" parTransId="{5E991565-9577-49EC-9E15-CF932651D040}" sibTransId="{DA87BB4C-43F9-463F-BA95-10B588031006}"/>
    <dgm:cxn modelId="{900E7341-79C3-4DE5-890C-B689EE2DD6DB}" srcId="{436C4EB3-69A2-476F-B7F5-C2BF3456D68F}" destId="{5F83DFF9-9D2F-4579-9ADD-669688D9C276}" srcOrd="0" destOrd="0" parTransId="{C46CEE19-5402-4277-A456-1215BB70F19B}" sibTransId="{ED4F1561-6451-4A75-9E6D-FD8495E25205}"/>
    <dgm:cxn modelId="{66DE9461-046F-4DF7-A186-A9CCAC13D079}" type="presOf" srcId="{C29F4557-49EA-4404-8FC1-5A2F9B7F1F84}" destId="{264CCD8D-F448-4880-A12F-833CABF8DD08}" srcOrd="0" destOrd="0" presId="urn:microsoft.com/office/officeart/2005/8/layout/hierarchy5"/>
    <dgm:cxn modelId="{4C3E9F42-B8BF-401D-B03C-B8781E096DD6}" type="presOf" srcId="{C46CEE19-5402-4277-A456-1215BB70F19B}" destId="{277BA4FC-86BE-4519-8523-3192A58881CF}" srcOrd="1" destOrd="0" presId="urn:microsoft.com/office/officeart/2005/8/layout/hierarchy5"/>
    <dgm:cxn modelId="{BEA82365-F41B-44C8-98FC-9FF85580264B}" srcId="{FA151743-9A73-44C3-AA23-54EDF1A8DC71}" destId="{1EEBFF52-3B45-4252-ADD7-50A21D0C2EE2}" srcOrd="4" destOrd="0" parTransId="{63FA965B-BD2C-4570-AEB1-2FD1C64EA65E}" sibTransId="{2877CDCC-B963-4E25-9994-20DD7DA18F21}"/>
    <dgm:cxn modelId="{2CCEBB4A-27DC-4C99-8CA8-0B1D81C33BD0}" type="presOf" srcId="{E9BB2BC7-1535-47DC-82EE-0AAFC7AC439D}" destId="{1220B1D5-27FE-4858-BBF0-55161C3B709D}" srcOrd="0" destOrd="0" presId="urn:microsoft.com/office/officeart/2005/8/layout/hierarchy5"/>
    <dgm:cxn modelId="{48D9B14B-5E19-485F-9475-116AA495D3FC}" type="presOf" srcId="{1EEBFF52-3B45-4252-ADD7-50A21D0C2EE2}" destId="{F839811B-8E2E-470D-9860-11268470A27D}" srcOrd="1" destOrd="0" presId="urn:microsoft.com/office/officeart/2005/8/layout/hierarchy5"/>
    <dgm:cxn modelId="{1E3EFC6E-4BD7-4223-8DCE-7BF50BAE81D8}" type="presOf" srcId="{5E991565-9577-49EC-9E15-CF932651D040}" destId="{ACD96E84-7E11-49C5-ACD5-716B96B6A4CB}" srcOrd="1" destOrd="0" presId="urn:microsoft.com/office/officeart/2005/8/layout/hierarchy5"/>
    <dgm:cxn modelId="{CE6DDA51-7169-423B-B067-C5372DBB2305}" type="presOf" srcId="{1290C559-4C81-4759-8961-1918CFA3FABA}" destId="{A12B786D-9C64-4340-86AA-146EEE6AD0D7}" srcOrd="0" destOrd="0" presId="urn:microsoft.com/office/officeart/2005/8/layout/hierarchy5"/>
    <dgm:cxn modelId="{C9F86652-CE66-4E20-9F0C-08AF73B26147}" type="presOf" srcId="{0556814D-3F68-4F2A-9DCD-2FC0542A92FA}" destId="{EC0A2F79-0737-4D22-B52D-AE313F58A7C6}" srcOrd="0" destOrd="0" presId="urn:microsoft.com/office/officeart/2005/8/layout/hierarchy5"/>
    <dgm:cxn modelId="{2BD64176-5ED3-4E6C-8643-28989925A840}" type="presOf" srcId="{EEAA74C3-BD69-452E-B954-4F665A0B824C}" destId="{A238EE5A-97E6-4428-8E81-7754DEFFFD0F}" srcOrd="0" destOrd="0" presId="urn:microsoft.com/office/officeart/2005/8/layout/hierarchy5"/>
    <dgm:cxn modelId="{D5E75A78-019B-478A-8B65-74F570539108}" type="presOf" srcId="{FA151743-9A73-44C3-AA23-54EDF1A8DC71}" destId="{0EF37816-CEE2-4605-BF05-0A1570F4D77C}" srcOrd="0" destOrd="0" presId="urn:microsoft.com/office/officeart/2005/8/layout/hierarchy5"/>
    <dgm:cxn modelId="{87793259-E2B9-46F8-97B5-0A1894D70A89}" type="presOf" srcId="{C4980CD9-68B0-40A1-AF0D-1AA9722CB5D1}" destId="{583D6954-6C81-4D13-B575-805E5113AAD5}" srcOrd="0" destOrd="0" presId="urn:microsoft.com/office/officeart/2005/8/layout/hierarchy5"/>
    <dgm:cxn modelId="{5727407A-0175-4819-9F3E-CC35D6E053B9}" type="presOf" srcId="{84230570-F394-4F68-8D03-297639024A7A}" destId="{14314A37-86B9-4A26-B2F1-F93BC9985D80}" srcOrd="0" destOrd="0" presId="urn:microsoft.com/office/officeart/2005/8/layout/hierarchy5"/>
    <dgm:cxn modelId="{F94C617B-19D4-4EE2-836B-2D97A789260D}" type="presOf" srcId="{F57659C2-DE78-4B01-9D0B-664E7B85050A}" destId="{A30CCA52-D892-4D31-84C4-2F50E8B5688B}" srcOrd="0" destOrd="0" presId="urn:microsoft.com/office/officeart/2005/8/layout/hierarchy5"/>
    <dgm:cxn modelId="{CE97467B-F7F7-43D7-9D90-1ED0D38CAC36}" srcId="{0F0413F5-3C4A-404E-8CF7-DF37628348BE}" destId="{436C4EB3-69A2-476F-B7F5-C2BF3456D68F}" srcOrd="0" destOrd="0" parTransId="{F97A3D3F-1195-41C4-9B11-1B04EC130507}" sibTransId="{61B57FAD-88FC-4A59-834E-ECAC83B2B298}"/>
    <dgm:cxn modelId="{AA65AC7F-B034-44F6-AA72-CBAD9B24C5A3}" type="presOf" srcId="{91B1591F-95C0-4C83-96DA-3421D47BBD7D}" destId="{F8925E8E-7970-4D87-B328-091768FEE3D9}" srcOrd="0" destOrd="0" presId="urn:microsoft.com/office/officeart/2005/8/layout/hierarchy5"/>
    <dgm:cxn modelId="{EB1C2484-C671-4736-88EC-3CB831E1A7DC}" type="presOf" srcId="{5F83DFF9-9D2F-4579-9ADD-669688D9C276}" destId="{F0DA36E2-72F2-4102-990C-92881307836D}" srcOrd="0" destOrd="0" presId="urn:microsoft.com/office/officeart/2005/8/layout/hierarchy5"/>
    <dgm:cxn modelId="{8B200B87-333A-4DF2-AAC4-C59CE953550C}" type="presOf" srcId="{730894EE-F5C3-4111-8535-18F860E0E79B}" destId="{D43D7CC0-A29C-4F14-932C-FEDB320E01C9}" srcOrd="0" destOrd="0" presId="urn:microsoft.com/office/officeart/2005/8/layout/hierarchy5"/>
    <dgm:cxn modelId="{8B465F9D-1995-4559-B708-AC37F9C6F6B2}" type="presOf" srcId="{0F0413F5-3C4A-404E-8CF7-DF37628348BE}" destId="{67310761-53F4-4B1F-9EB9-9E8AB2892963}" srcOrd="0" destOrd="0" presId="urn:microsoft.com/office/officeart/2005/8/layout/hierarchy5"/>
    <dgm:cxn modelId="{F11990A2-52D4-4095-BF2E-A5B7D1362FBB}" type="presOf" srcId="{D9EE6DF7-9F13-4A1F-BD93-001709DEE068}" destId="{EC0AC1F9-11CC-4757-91BA-9FBD1587A245}" srcOrd="0" destOrd="0" presId="urn:microsoft.com/office/officeart/2005/8/layout/hierarchy5"/>
    <dgm:cxn modelId="{00F55AA9-6D40-4A96-B017-E545F9B7C024}" type="presOf" srcId="{38B4ECB9-C23D-4A96-B551-2CE1AB222AA8}" destId="{67E55840-8A0D-46D2-A6B2-F305C4446937}" srcOrd="1" destOrd="0" presId="urn:microsoft.com/office/officeart/2005/8/layout/hierarchy5"/>
    <dgm:cxn modelId="{D71FB9A9-E19F-413D-8114-CADA482050C1}" type="presOf" srcId="{38B4ECB9-C23D-4A96-B551-2CE1AB222AA8}" destId="{BD4CEF91-9EAE-4250-A19B-EF5558396A40}" srcOrd="0" destOrd="0" presId="urn:microsoft.com/office/officeart/2005/8/layout/hierarchy5"/>
    <dgm:cxn modelId="{3459D3AA-1BA6-4B7C-9981-59494D190343}" type="presOf" srcId="{6C6ADDED-982F-49B4-B4DC-DDAF3206D98C}" destId="{19FF82DE-89D6-486B-ACC5-680622E6DDDE}" srcOrd="0" destOrd="0" presId="urn:microsoft.com/office/officeart/2005/8/layout/hierarchy5"/>
    <dgm:cxn modelId="{EA868CAD-45D4-43A5-9668-CF7D234E7447}" srcId="{FA151743-9A73-44C3-AA23-54EDF1A8DC71}" destId="{730894EE-F5C3-4111-8535-18F860E0E79B}" srcOrd="3" destOrd="0" parTransId="{01AE3CDE-56F2-446A-AA16-B443B3B85186}" sibTransId="{25F8AE09-A255-4173-B182-F5B551680CE6}"/>
    <dgm:cxn modelId="{7FFF4EB0-DD99-4C8C-968E-59174D584F12}" type="presOf" srcId="{763F7BD2-A38D-4C23-8CF5-33F51F85A3E3}" destId="{3601B09F-F8F9-4D81-926B-35069BBDD5BA}" srcOrd="1" destOrd="0" presId="urn:microsoft.com/office/officeart/2005/8/layout/hierarchy5"/>
    <dgm:cxn modelId="{DEEBD2B5-E640-4D08-87F4-0BB6B0A942CE}" type="presOf" srcId="{8691E7E3-6DE5-4FB3-A9EA-7C2BA6AEF953}" destId="{3E1C42B9-1015-4BC0-BFB0-9030E917A1D1}" srcOrd="0" destOrd="0" presId="urn:microsoft.com/office/officeart/2005/8/layout/hierarchy5"/>
    <dgm:cxn modelId="{03A92FB8-2E5A-4627-B494-72C70F12625B}" type="presOf" srcId="{C46CEE19-5402-4277-A456-1215BB70F19B}" destId="{8E40D848-83B2-4693-A544-A80CF8C17242}" srcOrd="0" destOrd="0" presId="urn:microsoft.com/office/officeart/2005/8/layout/hierarchy5"/>
    <dgm:cxn modelId="{1005C8BE-C26E-44DB-899F-5164077D7587}" srcId="{FA151743-9A73-44C3-AA23-54EDF1A8DC71}" destId="{6C6ADDED-982F-49B4-B4DC-DDAF3206D98C}" srcOrd="1" destOrd="0" parTransId="{7F76FF13-A8CD-419B-8439-60CFB1158120}" sibTransId="{10696736-8D2D-4BBD-BC12-73C63081EB65}"/>
    <dgm:cxn modelId="{B98E92C2-4B73-4EB1-AB56-C9BA513C36F0}" type="presOf" srcId="{FF6B95DE-8A34-4600-873D-F09EE5E62B14}" destId="{3FD09DE4-92A0-4F18-B4E1-7894D50D393E}" srcOrd="1" destOrd="0" presId="urn:microsoft.com/office/officeart/2005/8/layout/hierarchy5"/>
    <dgm:cxn modelId="{12C722C3-3AA3-4586-9C27-596EE7BD5086}" type="presOf" srcId="{FF6B95DE-8A34-4600-873D-F09EE5E62B14}" destId="{32ECE3FD-F56C-44F9-BD7C-BD23ECC7692A}" srcOrd="0" destOrd="0" presId="urn:microsoft.com/office/officeart/2005/8/layout/hierarchy5"/>
    <dgm:cxn modelId="{A2038FDE-7D2C-456C-8CAB-01F8DCFC78FC}" type="presOf" srcId="{1EEBFF52-3B45-4252-ADD7-50A21D0C2EE2}" destId="{DB9B6E1D-9449-4DCF-A4DC-BF2B6FCB8DCC}" srcOrd="0" destOrd="0" presId="urn:microsoft.com/office/officeart/2005/8/layout/hierarchy5"/>
    <dgm:cxn modelId="{3903C5E6-0D08-4F69-A456-98D6F490623E}" type="presOf" srcId="{F97A3D3F-1195-41C4-9B11-1B04EC130507}" destId="{52A49330-2F88-42F5-80AA-1E53C66D4032}" srcOrd="1" destOrd="0" presId="urn:microsoft.com/office/officeart/2005/8/layout/hierarchy5"/>
    <dgm:cxn modelId="{09C889EE-FBAD-4435-B66A-DC17BD9A25E4}" type="presOf" srcId="{5E991565-9577-49EC-9E15-CF932651D040}" destId="{D103CC71-02C3-407A-BC9F-2A8D5ABEE940}" srcOrd="0" destOrd="0" presId="urn:microsoft.com/office/officeart/2005/8/layout/hierarchy5"/>
    <dgm:cxn modelId="{706CF9F1-00F8-4109-97E3-D8800D490224}" type="presOf" srcId="{C4980CD9-68B0-40A1-AF0D-1AA9722CB5D1}" destId="{26E36B8C-D703-4ADE-8543-92FCC4EBA55C}" srcOrd="1" destOrd="0" presId="urn:microsoft.com/office/officeart/2005/8/layout/hierarchy5"/>
    <dgm:cxn modelId="{2CB845F3-A47B-4487-A6D4-8F6045E9EEBE}" srcId="{FA151743-9A73-44C3-AA23-54EDF1A8DC71}" destId="{F785493A-A377-450B-85F7-13E649C60573}" srcOrd="6" destOrd="0" parTransId="{0E4C58A9-4F43-408C-8684-8B9DFA80DA7B}" sibTransId="{94C43623-59B8-4A90-A4C8-4752F0A5EFF5}"/>
    <dgm:cxn modelId="{9B030CF6-7F87-4D1E-8952-89B0AB43F51E}" type="presOf" srcId="{436C4EB3-69A2-476F-B7F5-C2BF3456D68F}" destId="{94F8DD87-BC19-4DE6-97BA-87652CCD588B}" srcOrd="0" destOrd="0" presId="urn:microsoft.com/office/officeart/2005/8/layout/hierarchy5"/>
    <dgm:cxn modelId="{FC4952F9-CF29-452C-BB2F-EFC0C340B543}" type="presOf" srcId="{6C6ADDED-982F-49B4-B4DC-DDAF3206D98C}" destId="{FE746A4C-35CA-4C80-AD42-28FC54822215}" srcOrd="1" destOrd="0" presId="urn:microsoft.com/office/officeart/2005/8/layout/hierarchy5"/>
    <dgm:cxn modelId="{A4352BF9-66A1-4F84-9B49-B357825629CE}" type="presParOf" srcId="{0EF37816-CEE2-4605-BF05-0A1570F4D77C}" destId="{2FF8A1DB-6C1D-453A-B203-66E7FE903908}" srcOrd="0" destOrd="0" presId="urn:microsoft.com/office/officeart/2005/8/layout/hierarchy5"/>
    <dgm:cxn modelId="{57FE59CD-BF18-4795-81F2-B3CD78EE61FA}" type="presParOf" srcId="{2FF8A1DB-6C1D-453A-B203-66E7FE903908}" destId="{3C966CB9-A7BD-4090-A6A5-2356A0FF8478}" srcOrd="0" destOrd="0" presId="urn:microsoft.com/office/officeart/2005/8/layout/hierarchy5"/>
    <dgm:cxn modelId="{3C54E7B4-80FF-4395-AA3A-578E083A5E06}" type="presParOf" srcId="{2FF8A1DB-6C1D-453A-B203-66E7FE903908}" destId="{3CA69F0F-544F-4C74-AF6E-958190A9E260}" srcOrd="1" destOrd="0" presId="urn:microsoft.com/office/officeart/2005/8/layout/hierarchy5"/>
    <dgm:cxn modelId="{93083547-14C6-4640-8A70-737EC04F92FB}" type="presParOf" srcId="{3CA69F0F-544F-4C74-AF6E-958190A9E260}" destId="{32710856-A2A0-459E-84A6-8E08C2C52A22}" srcOrd="0" destOrd="0" presId="urn:microsoft.com/office/officeart/2005/8/layout/hierarchy5"/>
    <dgm:cxn modelId="{6FAF9E35-EE3A-4FDD-B9B4-E730C7BC77F1}" type="presParOf" srcId="{32710856-A2A0-459E-84A6-8E08C2C52A22}" destId="{A238EE5A-97E6-4428-8E81-7754DEFFFD0F}" srcOrd="0" destOrd="0" presId="urn:microsoft.com/office/officeart/2005/8/layout/hierarchy5"/>
    <dgm:cxn modelId="{80EAB8C4-26B8-4845-9E4F-4F85EC9FF54E}" type="presParOf" srcId="{32710856-A2A0-459E-84A6-8E08C2C52A22}" destId="{C13B90FE-5EC1-433D-BDE6-E46F844C9DD0}" srcOrd="1" destOrd="0" presId="urn:microsoft.com/office/officeart/2005/8/layout/hierarchy5"/>
    <dgm:cxn modelId="{D17CD5A9-CA87-4704-A81C-782B55BF4A63}" type="presParOf" srcId="{C13B90FE-5EC1-433D-BDE6-E46F844C9DD0}" destId="{14314A37-86B9-4A26-B2F1-F93BC9985D80}" srcOrd="0" destOrd="0" presId="urn:microsoft.com/office/officeart/2005/8/layout/hierarchy5"/>
    <dgm:cxn modelId="{7C692A4E-2819-439A-B548-9F8961DFC7E1}" type="presParOf" srcId="{14314A37-86B9-4A26-B2F1-F93BC9985D80}" destId="{D5740BAE-2E94-42CC-B50A-ACD8BDCA3E70}" srcOrd="0" destOrd="0" presId="urn:microsoft.com/office/officeart/2005/8/layout/hierarchy5"/>
    <dgm:cxn modelId="{119C8B12-BFA4-409B-9E5E-044BD1428C86}" type="presParOf" srcId="{C13B90FE-5EC1-433D-BDE6-E46F844C9DD0}" destId="{768E4133-34EF-4B52-A838-78F1E23330E8}" srcOrd="1" destOrd="0" presId="urn:microsoft.com/office/officeart/2005/8/layout/hierarchy5"/>
    <dgm:cxn modelId="{3ED547BD-142A-41BE-A9E2-CC14F98A33E2}" type="presParOf" srcId="{768E4133-34EF-4B52-A838-78F1E23330E8}" destId="{A30CCA52-D892-4D31-84C4-2F50E8B5688B}" srcOrd="0" destOrd="0" presId="urn:microsoft.com/office/officeart/2005/8/layout/hierarchy5"/>
    <dgm:cxn modelId="{98141F99-61DB-4D17-B0AE-AD395FA735F2}" type="presParOf" srcId="{768E4133-34EF-4B52-A838-78F1E23330E8}" destId="{F7140F87-492E-431E-87E9-CE120AC07196}" srcOrd="1" destOrd="0" presId="urn:microsoft.com/office/officeart/2005/8/layout/hierarchy5"/>
    <dgm:cxn modelId="{D40EE731-58B3-40BE-B5AB-40792857E076}" type="presParOf" srcId="{F7140F87-492E-431E-87E9-CE120AC07196}" destId="{32ECE3FD-F56C-44F9-BD7C-BD23ECC7692A}" srcOrd="0" destOrd="0" presId="urn:microsoft.com/office/officeart/2005/8/layout/hierarchy5"/>
    <dgm:cxn modelId="{011F0015-5D4C-43A2-A96C-19E28A3A51F9}" type="presParOf" srcId="{32ECE3FD-F56C-44F9-BD7C-BD23ECC7692A}" destId="{3FD09DE4-92A0-4F18-B4E1-7894D50D393E}" srcOrd="0" destOrd="0" presId="urn:microsoft.com/office/officeart/2005/8/layout/hierarchy5"/>
    <dgm:cxn modelId="{B246ED3A-848D-4E38-B586-077BA447F8A3}" type="presParOf" srcId="{F7140F87-492E-431E-87E9-CE120AC07196}" destId="{EE4B4F51-F5B2-4A31-8A1B-9BCD4B32B6B7}" srcOrd="1" destOrd="0" presId="urn:microsoft.com/office/officeart/2005/8/layout/hierarchy5"/>
    <dgm:cxn modelId="{6D73C904-82AB-4089-9946-98BF66F17734}" type="presParOf" srcId="{EE4B4F51-F5B2-4A31-8A1B-9BCD4B32B6B7}" destId="{2E6BDF86-E2ED-4E45-BBEE-7219D09B1425}" srcOrd="0" destOrd="0" presId="urn:microsoft.com/office/officeart/2005/8/layout/hierarchy5"/>
    <dgm:cxn modelId="{716CA9EE-48D5-4144-B451-119EE6802334}" type="presParOf" srcId="{EE4B4F51-F5B2-4A31-8A1B-9BCD4B32B6B7}" destId="{5C937066-1515-40C7-B3CE-0293065BF238}" srcOrd="1" destOrd="0" presId="urn:microsoft.com/office/officeart/2005/8/layout/hierarchy5"/>
    <dgm:cxn modelId="{6DB1319E-9852-4DDC-A780-B7197371BD33}" type="presParOf" srcId="{5C937066-1515-40C7-B3CE-0293065BF238}" destId="{3E1C42B9-1015-4BC0-BFB0-9030E917A1D1}" srcOrd="0" destOrd="0" presId="urn:microsoft.com/office/officeart/2005/8/layout/hierarchy5"/>
    <dgm:cxn modelId="{0C83E17F-E2D5-4308-BEAB-880F0D2E5E71}" type="presParOf" srcId="{3E1C42B9-1015-4BC0-BFB0-9030E917A1D1}" destId="{FA732E3B-94A9-4AF6-A139-25C5CA753D40}" srcOrd="0" destOrd="0" presId="urn:microsoft.com/office/officeart/2005/8/layout/hierarchy5"/>
    <dgm:cxn modelId="{C0F45DCA-70EE-42DB-9DE2-25029B627AB2}" type="presParOf" srcId="{5C937066-1515-40C7-B3CE-0293065BF238}" destId="{DBEB35EA-1F4F-4036-A6F0-DFF5123D5E29}" srcOrd="1" destOrd="0" presId="urn:microsoft.com/office/officeart/2005/8/layout/hierarchy5"/>
    <dgm:cxn modelId="{6B5E323C-0524-4327-AF4D-D1B2F4C03C44}" type="presParOf" srcId="{DBEB35EA-1F4F-4036-A6F0-DFF5123D5E29}" destId="{EC0A2F79-0737-4D22-B52D-AE313F58A7C6}" srcOrd="0" destOrd="0" presId="urn:microsoft.com/office/officeart/2005/8/layout/hierarchy5"/>
    <dgm:cxn modelId="{6BA90104-3ADE-4F18-8BA8-F0EB1B4B9690}" type="presParOf" srcId="{DBEB35EA-1F4F-4036-A6F0-DFF5123D5E29}" destId="{20804934-A795-4ED6-BD5C-C9D5D986D41E}" srcOrd="1" destOrd="0" presId="urn:microsoft.com/office/officeart/2005/8/layout/hierarchy5"/>
    <dgm:cxn modelId="{CB361AD8-6F52-4CC0-ACB9-7618E3CCF0DF}" type="presParOf" srcId="{20804934-A795-4ED6-BD5C-C9D5D986D41E}" destId="{F8925E8E-7970-4D87-B328-091768FEE3D9}" srcOrd="0" destOrd="0" presId="urn:microsoft.com/office/officeart/2005/8/layout/hierarchy5"/>
    <dgm:cxn modelId="{5D141F83-F378-446C-A02E-1C40A2FA4797}" type="presParOf" srcId="{F8925E8E-7970-4D87-B328-091768FEE3D9}" destId="{43B9A1D6-4E66-484F-A1CF-EDF8E81237D6}" srcOrd="0" destOrd="0" presId="urn:microsoft.com/office/officeart/2005/8/layout/hierarchy5"/>
    <dgm:cxn modelId="{74F56F9C-F60A-4FC0-ADAC-C492C7202466}" type="presParOf" srcId="{20804934-A795-4ED6-BD5C-C9D5D986D41E}" destId="{AE86B91E-B11B-4AE2-807B-D4BC9A17DDFE}" srcOrd="1" destOrd="0" presId="urn:microsoft.com/office/officeart/2005/8/layout/hierarchy5"/>
    <dgm:cxn modelId="{C4319E89-612E-4AE6-BDC6-B1BDE49193BD}" type="presParOf" srcId="{AE86B91E-B11B-4AE2-807B-D4BC9A17DDFE}" destId="{264CCD8D-F448-4880-A12F-833CABF8DD08}" srcOrd="0" destOrd="0" presId="urn:microsoft.com/office/officeart/2005/8/layout/hierarchy5"/>
    <dgm:cxn modelId="{69248B93-A411-4E7D-80A2-52002F802C01}" type="presParOf" srcId="{AE86B91E-B11B-4AE2-807B-D4BC9A17DDFE}" destId="{4A39B7AB-A962-4327-95A1-EAA90E85E5BA}" srcOrd="1" destOrd="0" presId="urn:microsoft.com/office/officeart/2005/8/layout/hierarchy5"/>
    <dgm:cxn modelId="{9265DEB2-4D0F-463C-AE7A-9C31EEE93C88}" type="presParOf" srcId="{C13B90FE-5EC1-433D-BDE6-E46F844C9DD0}" destId="{583D6954-6C81-4D13-B575-805E5113AAD5}" srcOrd="2" destOrd="0" presId="urn:microsoft.com/office/officeart/2005/8/layout/hierarchy5"/>
    <dgm:cxn modelId="{61E549A0-F0C8-4011-97C7-CDDAEB4DDE48}" type="presParOf" srcId="{583D6954-6C81-4D13-B575-805E5113AAD5}" destId="{26E36B8C-D703-4ADE-8543-92FCC4EBA55C}" srcOrd="0" destOrd="0" presId="urn:microsoft.com/office/officeart/2005/8/layout/hierarchy5"/>
    <dgm:cxn modelId="{B9E8574A-F4EE-4AAC-A060-7F3C8BCDA438}" type="presParOf" srcId="{C13B90FE-5EC1-433D-BDE6-E46F844C9DD0}" destId="{0F6C5B58-D753-4211-8A23-78C8DC30C38E}" srcOrd="3" destOrd="0" presId="urn:microsoft.com/office/officeart/2005/8/layout/hierarchy5"/>
    <dgm:cxn modelId="{AA4D5E7B-255B-411C-9233-6A05F27DD58F}" type="presParOf" srcId="{0F6C5B58-D753-4211-8A23-78C8DC30C38E}" destId="{1220B1D5-27FE-4858-BBF0-55161C3B709D}" srcOrd="0" destOrd="0" presId="urn:microsoft.com/office/officeart/2005/8/layout/hierarchy5"/>
    <dgm:cxn modelId="{1513E10B-9B50-48CF-AC70-E203459C79F7}" type="presParOf" srcId="{0F6C5B58-D753-4211-8A23-78C8DC30C38E}" destId="{41E1003C-02F5-45AE-9CD3-6F644A0771B5}" srcOrd="1" destOrd="0" presId="urn:microsoft.com/office/officeart/2005/8/layout/hierarchy5"/>
    <dgm:cxn modelId="{2B5473A6-9896-4637-99FA-51FAA608AD36}" type="presParOf" srcId="{41E1003C-02F5-45AE-9CD3-6F644A0771B5}" destId="{D103CC71-02C3-407A-BC9F-2A8D5ABEE940}" srcOrd="0" destOrd="0" presId="urn:microsoft.com/office/officeart/2005/8/layout/hierarchy5"/>
    <dgm:cxn modelId="{54C2A234-F584-4C32-B5F1-076B423E566F}" type="presParOf" srcId="{D103CC71-02C3-407A-BC9F-2A8D5ABEE940}" destId="{ACD96E84-7E11-49C5-ACD5-716B96B6A4CB}" srcOrd="0" destOrd="0" presId="urn:microsoft.com/office/officeart/2005/8/layout/hierarchy5"/>
    <dgm:cxn modelId="{6478240D-E55B-4DA8-B6CA-F7DF3147093A}" type="presParOf" srcId="{41E1003C-02F5-45AE-9CD3-6F644A0771B5}" destId="{788CDE99-4070-47F5-91D0-3184536B3559}" srcOrd="1" destOrd="0" presId="urn:microsoft.com/office/officeart/2005/8/layout/hierarchy5"/>
    <dgm:cxn modelId="{A7BE3BD0-A028-4D8D-A0EF-2B10F75DDEA1}" type="presParOf" srcId="{788CDE99-4070-47F5-91D0-3184536B3559}" destId="{A12B786D-9C64-4340-86AA-146EEE6AD0D7}" srcOrd="0" destOrd="0" presId="urn:microsoft.com/office/officeart/2005/8/layout/hierarchy5"/>
    <dgm:cxn modelId="{A885FC3D-9DA2-4BCF-9740-AAF25FEE671F}" type="presParOf" srcId="{788CDE99-4070-47F5-91D0-3184536B3559}" destId="{D065DF49-B3A1-400C-B24F-5C0DB0946AF7}" srcOrd="1" destOrd="0" presId="urn:microsoft.com/office/officeart/2005/8/layout/hierarchy5"/>
    <dgm:cxn modelId="{E272F8EA-F359-4B4D-BFA0-897E75C5BE52}" type="presParOf" srcId="{D065DF49-B3A1-400C-B24F-5C0DB0946AF7}" destId="{EC0AC1F9-11CC-4757-91BA-9FBD1587A245}" srcOrd="0" destOrd="0" presId="urn:microsoft.com/office/officeart/2005/8/layout/hierarchy5"/>
    <dgm:cxn modelId="{6599E7EB-9DCD-4E83-AC8D-0247325AC444}" type="presParOf" srcId="{EC0AC1F9-11CC-4757-91BA-9FBD1587A245}" destId="{3DDBDF16-4E67-44D3-A6A4-846CBEC4D5BA}" srcOrd="0" destOrd="0" presId="urn:microsoft.com/office/officeart/2005/8/layout/hierarchy5"/>
    <dgm:cxn modelId="{4EBDBC7A-0FE5-40A0-84AD-AA1A62EF24A7}" type="presParOf" srcId="{D065DF49-B3A1-400C-B24F-5C0DB0946AF7}" destId="{F1EB558A-82DC-4F37-9E78-FE255F7A9856}" srcOrd="1" destOrd="0" presId="urn:microsoft.com/office/officeart/2005/8/layout/hierarchy5"/>
    <dgm:cxn modelId="{DDF4194D-AE69-4199-A1B8-B88648A5E775}" type="presParOf" srcId="{F1EB558A-82DC-4F37-9E78-FE255F7A9856}" destId="{67310761-53F4-4B1F-9EB9-9E8AB2892963}" srcOrd="0" destOrd="0" presId="urn:microsoft.com/office/officeart/2005/8/layout/hierarchy5"/>
    <dgm:cxn modelId="{DB240F67-91D0-4497-9673-A9E69942CCBB}" type="presParOf" srcId="{F1EB558A-82DC-4F37-9E78-FE255F7A9856}" destId="{7A5445F3-503E-4981-9563-6CDF35A07133}" srcOrd="1" destOrd="0" presId="urn:microsoft.com/office/officeart/2005/8/layout/hierarchy5"/>
    <dgm:cxn modelId="{A36C8607-6602-4077-B84E-2A305B044DB3}" type="presParOf" srcId="{7A5445F3-503E-4981-9563-6CDF35A07133}" destId="{349A84F9-4E6A-4312-ABDE-6788435E0C54}" srcOrd="0" destOrd="0" presId="urn:microsoft.com/office/officeart/2005/8/layout/hierarchy5"/>
    <dgm:cxn modelId="{E1D56418-EA5F-4994-AE5D-403E3AEA8B90}" type="presParOf" srcId="{349A84F9-4E6A-4312-ABDE-6788435E0C54}" destId="{52A49330-2F88-42F5-80AA-1E53C66D4032}" srcOrd="0" destOrd="0" presId="urn:microsoft.com/office/officeart/2005/8/layout/hierarchy5"/>
    <dgm:cxn modelId="{541EA0F9-7062-4079-BD71-8F3DD0C7B77C}" type="presParOf" srcId="{7A5445F3-503E-4981-9563-6CDF35A07133}" destId="{0DF36727-B928-44B6-AADB-C183D813407C}" srcOrd="1" destOrd="0" presId="urn:microsoft.com/office/officeart/2005/8/layout/hierarchy5"/>
    <dgm:cxn modelId="{61B88430-F418-4BAC-8989-426BF519B85C}" type="presParOf" srcId="{0DF36727-B928-44B6-AADB-C183D813407C}" destId="{94F8DD87-BC19-4DE6-97BA-87652CCD588B}" srcOrd="0" destOrd="0" presId="urn:microsoft.com/office/officeart/2005/8/layout/hierarchy5"/>
    <dgm:cxn modelId="{341969FA-88A0-4495-8A62-CE3FECA8AAC3}" type="presParOf" srcId="{0DF36727-B928-44B6-AADB-C183D813407C}" destId="{AE4EA85A-8683-4849-9A23-E2FA4AD78192}" srcOrd="1" destOrd="0" presId="urn:microsoft.com/office/officeart/2005/8/layout/hierarchy5"/>
    <dgm:cxn modelId="{CAB09318-21D0-44BF-AF97-F644CEF3C705}" type="presParOf" srcId="{AE4EA85A-8683-4849-9A23-E2FA4AD78192}" destId="{8E40D848-83B2-4693-A544-A80CF8C17242}" srcOrd="0" destOrd="0" presId="urn:microsoft.com/office/officeart/2005/8/layout/hierarchy5"/>
    <dgm:cxn modelId="{D1EDDF5F-CACA-49B2-83C2-A7323BA8FF2D}" type="presParOf" srcId="{8E40D848-83B2-4693-A544-A80CF8C17242}" destId="{277BA4FC-86BE-4519-8523-3192A58881CF}" srcOrd="0" destOrd="0" presId="urn:microsoft.com/office/officeart/2005/8/layout/hierarchy5"/>
    <dgm:cxn modelId="{27CAF29F-E555-43E9-A079-285EE53EC04F}" type="presParOf" srcId="{AE4EA85A-8683-4849-9A23-E2FA4AD78192}" destId="{41AE88B4-8694-4EC9-941D-C5019BBF9922}" srcOrd="1" destOrd="0" presId="urn:microsoft.com/office/officeart/2005/8/layout/hierarchy5"/>
    <dgm:cxn modelId="{8A4D753A-B588-4CE1-AD82-C1996B9FA091}" type="presParOf" srcId="{41AE88B4-8694-4EC9-941D-C5019BBF9922}" destId="{F0DA36E2-72F2-4102-990C-92881307836D}" srcOrd="0" destOrd="0" presId="urn:microsoft.com/office/officeart/2005/8/layout/hierarchy5"/>
    <dgm:cxn modelId="{9DF06B30-FFCB-4DCF-8D71-3F4F48F68470}" type="presParOf" srcId="{41AE88B4-8694-4EC9-941D-C5019BBF9922}" destId="{6BF6CE4E-B395-4AA4-A873-D23501466C07}" srcOrd="1" destOrd="0" presId="urn:microsoft.com/office/officeart/2005/8/layout/hierarchy5"/>
    <dgm:cxn modelId="{D28D7EBC-BB5F-40F8-BD2E-0C7D4BF58EAD}" type="presParOf" srcId="{0EF37816-CEE2-4605-BF05-0A1570F4D77C}" destId="{62524335-4D7B-453A-BE3A-D4CF9E8CDF6D}" srcOrd="1" destOrd="0" presId="urn:microsoft.com/office/officeart/2005/8/layout/hierarchy5"/>
    <dgm:cxn modelId="{99A86E3B-B959-46E9-8689-8E498D2E28EF}" type="presParOf" srcId="{62524335-4D7B-453A-BE3A-D4CF9E8CDF6D}" destId="{74A7B5AD-5B72-460B-B22F-D84CBA772EE0}" srcOrd="0" destOrd="0" presId="urn:microsoft.com/office/officeart/2005/8/layout/hierarchy5"/>
    <dgm:cxn modelId="{6B64B970-F9E5-415D-8736-031D8A093D3C}" type="presParOf" srcId="{74A7B5AD-5B72-460B-B22F-D84CBA772EE0}" destId="{19FF82DE-89D6-486B-ACC5-680622E6DDDE}" srcOrd="0" destOrd="0" presId="urn:microsoft.com/office/officeart/2005/8/layout/hierarchy5"/>
    <dgm:cxn modelId="{06F32E6A-7570-4490-B179-A568FAEBED6C}" type="presParOf" srcId="{74A7B5AD-5B72-460B-B22F-D84CBA772EE0}" destId="{FE746A4C-35CA-4C80-AD42-28FC54822215}" srcOrd="1" destOrd="0" presId="urn:microsoft.com/office/officeart/2005/8/layout/hierarchy5"/>
    <dgm:cxn modelId="{07EE29A1-1D6C-42CE-9857-B40E73BC6CF5}" type="presParOf" srcId="{62524335-4D7B-453A-BE3A-D4CF9E8CDF6D}" destId="{3EFDCFB2-765D-46EC-84FE-926451D9792E}" srcOrd="1" destOrd="0" presId="urn:microsoft.com/office/officeart/2005/8/layout/hierarchy5"/>
    <dgm:cxn modelId="{8AC45D28-B5A1-41BC-87DF-0F2803274E6E}" type="presParOf" srcId="{3EFDCFB2-765D-46EC-84FE-926451D9792E}" destId="{6FAEB1EC-BE2D-42B0-8A48-03A4B5BC5FA6}" srcOrd="0" destOrd="0" presId="urn:microsoft.com/office/officeart/2005/8/layout/hierarchy5"/>
    <dgm:cxn modelId="{A519EACB-3690-46C4-9D8A-ABB01C5F9B17}" type="presParOf" srcId="{62524335-4D7B-453A-BE3A-D4CF9E8CDF6D}" destId="{D07865C5-4EA2-41FB-B858-709FE1145DD7}" srcOrd="2" destOrd="0" presId="urn:microsoft.com/office/officeart/2005/8/layout/hierarchy5"/>
    <dgm:cxn modelId="{37C61E82-5B9A-4C47-BDC2-BA1F103ED654}" type="presParOf" srcId="{D07865C5-4EA2-41FB-B858-709FE1145DD7}" destId="{891329E5-A95A-4DCD-B644-DB61729549EE}" srcOrd="0" destOrd="0" presId="urn:microsoft.com/office/officeart/2005/8/layout/hierarchy5"/>
    <dgm:cxn modelId="{84C7886A-84A8-4298-A2CC-7F3A3741023D}" type="presParOf" srcId="{D07865C5-4EA2-41FB-B858-709FE1145DD7}" destId="{3601B09F-F8F9-4D81-926B-35069BBDD5BA}" srcOrd="1" destOrd="0" presId="urn:microsoft.com/office/officeart/2005/8/layout/hierarchy5"/>
    <dgm:cxn modelId="{01FF98A7-5540-4DAE-B1EE-895AAE1CE773}" type="presParOf" srcId="{62524335-4D7B-453A-BE3A-D4CF9E8CDF6D}" destId="{FE648BAE-8305-4E11-A94E-946DC1830A9C}" srcOrd="3" destOrd="0" presId="urn:microsoft.com/office/officeart/2005/8/layout/hierarchy5"/>
    <dgm:cxn modelId="{F3047317-5CDC-427E-95EE-F06717033F92}" type="presParOf" srcId="{FE648BAE-8305-4E11-A94E-946DC1830A9C}" destId="{38B7B303-7072-450E-9472-7EBDEA01C5C0}" srcOrd="0" destOrd="0" presId="urn:microsoft.com/office/officeart/2005/8/layout/hierarchy5"/>
    <dgm:cxn modelId="{8FAF97A5-8821-45D3-AA4F-6681C033E7DB}" type="presParOf" srcId="{62524335-4D7B-453A-BE3A-D4CF9E8CDF6D}" destId="{E5D38D59-1866-49D2-B6EE-A1EBE8F5BFC0}" srcOrd="4" destOrd="0" presId="urn:microsoft.com/office/officeart/2005/8/layout/hierarchy5"/>
    <dgm:cxn modelId="{208B50D9-7E42-4372-8565-058BFECD4E8D}" type="presParOf" srcId="{E5D38D59-1866-49D2-B6EE-A1EBE8F5BFC0}" destId="{D43D7CC0-A29C-4F14-932C-FEDB320E01C9}" srcOrd="0" destOrd="0" presId="urn:microsoft.com/office/officeart/2005/8/layout/hierarchy5"/>
    <dgm:cxn modelId="{A4332A12-074B-4399-8177-3FA4B65204F2}" type="presParOf" srcId="{E5D38D59-1866-49D2-B6EE-A1EBE8F5BFC0}" destId="{427A7911-8C51-4197-9597-CEEA1D777214}" srcOrd="1" destOrd="0" presId="urn:microsoft.com/office/officeart/2005/8/layout/hierarchy5"/>
    <dgm:cxn modelId="{EDF877AD-F714-4A67-9FC6-367A7A5EFBBC}" type="presParOf" srcId="{62524335-4D7B-453A-BE3A-D4CF9E8CDF6D}" destId="{2A028E0A-E4E5-42D1-9E56-F295C54B5921}" srcOrd="5" destOrd="0" presId="urn:microsoft.com/office/officeart/2005/8/layout/hierarchy5"/>
    <dgm:cxn modelId="{6E3364F4-5815-4B8B-8B0C-65752B06A680}" type="presParOf" srcId="{2A028E0A-E4E5-42D1-9E56-F295C54B5921}" destId="{0F4F402A-6EBC-4A86-8CF3-722081CB6A34}" srcOrd="0" destOrd="0" presId="urn:microsoft.com/office/officeart/2005/8/layout/hierarchy5"/>
    <dgm:cxn modelId="{39955473-A140-4CB2-87E0-84E8A25DDE36}" type="presParOf" srcId="{62524335-4D7B-453A-BE3A-D4CF9E8CDF6D}" destId="{F2CB4433-3E1E-4B81-996F-017B312E63B8}" srcOrd="6" destOrd="0" presId="urn:microsoft.com/office/officeart/2005/8/layout/hierarchy5"/>
    <dgm:cxn modelId="{6C32A759-78FD-41A5-8ED8-1D537F013815}" type="presParOf" srcId="{F2CB4433-3E1E-4B81-996F-017B312E63B8}" destId="{DB9B6E1D-9449-4DCF-A4DC-BF2B6FCB8DCC}" srcOrd="0" destOrd="0" presId="urn:microsoft.com/office/officeart/2005/8/layout/hierarchy5"/>
    <dgm:cxn modelId="{3AF71210-9D23-4783-81CE-E36DA984E08A}" type="presParOf" srcId="{F2CB4433-3E1E-4B81-996F-017B312E63B8}" destId="{F839811B-8E2E-470D-9860-11268470A27D}" srcOrd="1" destOrd="0" presId="urn:microsoft.com/office/officeart/2005/8/layout/hierarchy5"/>
    <dgm:cxn modelId="{11D2744F-FEF2-4447-A821-1EC6CF854D9E}" type="presParOf" srcId="{62524335-4D7B-453A-BE3A-D4CF9E8CDF6D}" destId="{9CD957B2-F2A5-4B79-848D-4C98C0586132}" srcOrd="7" destOrd="0" presId="urn:microsoft.com/office/officeart/2005/8/layout/hierarchy5"/>
    <dgm:cxn modelId="{8AC0A370-1DFC-472C-92CF-4C5F9B855B75}" type="presParOf" srcId="{9CD957B2-F2A5-4B79-848D-4C98C0586132}" destId="{9B1232E4-60F4-4CA6-901D-50A296670201}" srcOrd="0" destOrd="0" presId="urn:microsoft.com/office/officeart/2005/8/layout/hierarchy5"/>
    <dgm:cxn modelId="{079BB4C9-5B03-40F4-B51F-47AF4A6D3C10}" type="presParOf" srcId="{62524335-4D7B-453A-BE3A-D4CF9E8CDF6D}" destId="{21A7CC77-AC67-4AC3-9478-6AB21E8C84AC}" srcOrd="8" destOrd="0" presId="urn:microsoft.com/office/officeart/2005/8/layout/hierarchy5"/>
    <dgm:cxn modelId="{70A6880C-7B68-46C8-86B0-3994505F49B8}" type="presParOf" srcId="{21A7CC77-AC67-4AC3-9478-6AB21E8C84AC}" destId="{BD4CEF91-9EAE-4250-A19B-EF5558396A40}" srcOrd="0" destOrd="0" presId="urn:microsoft.com/office/officeart/2005/8/layout/hierarchy5"/>
    <dgm:cxn modelId="{A04CACE3-561D-4139-B42D-03CEE6E4376D}" type="presParOf" srcId="{21A7CC77-AC67-4AC3-9478-6AB21E8C84AC}" destId="{67E55840-8A0D-46D2-A6B2-F305C4446937}" srcOrd="1" destOrd="0" presId="urn:microsoft.com/office/officeart/2005/8/layout/hierarchy5"/>
    <dgm:cxn modelId="{26EC644D-0108-4939-9C48-25CC21CC485D}" type="presParOf" srcId="{62524335-4D7B-453A-BE3A-D4CF9E8CDF6D}" destId="{91820D9F-590B-439A-AC4C-2F08DE3B3EDC}" srcOrd="9" destOrd="0" presId="urn:microsoft.com/office/officeart/2005/8/layout/hierarchy5"/>
    <dgm:cxn modelId="{EAD7711C-4376-4D4B-BDFC-CEFABC24CD24}" type="presParOf" srcId="{91820D9F-590B-439A-AC4C-2F08DE3B3EDC}" destId="{35323831-38C9-4DF9-91FA-E9A10F3E3B20}" srcOrd="0" destOrd="0" presId="urn:microsoft.com/office/officeart/2005/8/layout/hierarchy5"/>
    <dgm:cxn modelId="{E3FB81F2-4275-47E9-8A9C-D749123A5CD3}" type="presParOf" srcId="{62524335-4D7B-453A-BE3A-D4CF9E8CDF6D}" destId="{B96C19DB-5DE9-4C6A-9CA7-5EEAA22AEC68}" srcOrd="10" destOrd="0" presId="urn:microsoft.com/office/officeart/2005/8/layout/hierarchy5"/>
    <dgm:cxn modelId="{F3C18579-37B9-4772-8BDA-0FFDEF9D0A83}" type="presParOf" srcId="{B96C19DB-5DE9-4C6A-9CA7-5EEAA22AEC68}" destId="{EABF1D20-7B58-417B-A411-DB8F5BD22D46}" srcOrd="0" destOrd="0" presId="urn:microsoft.com/office/officeart/2005/8/layout/hierarchy5"/>
    <dgm:cxn modelId="{644C37E3-7585-4C96-AB0E-4E15582BF09C}" type="presParOf" srcId="{B96C19DB-5DE9-4C6A-9CA7-5EEAA22AEC68}" destId="{92FB9F32-D05B-48E1-AA71-0C311D67F2A1}"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D87C55-6DFB-4177-A875-0DE7C6064B7F}"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8733EAD6-50CC-4FBA-8737-B13F07975A94}">
      <dgm:prSet phldrT="[Text]"/>
      <dgm:spPr/>
      <dgm:t>
        <a:bodyPr/>
        <a:lstStyle/>
        <a:p>
          <a:r>
            <a:rPr lang="en-US" dirty="0"/>
            <a:t>Identify supplies</a:t>
          </a:r>
        </a:p>
      </dgm:t>
    </dgm:pt>
    <dgm:pt modelId="{6F15F5E3-CE01-4E53-83FA-E7C0217931AC}" type="parTrans" cxnId="{B7EAB5EE-217D-48F6-95C7-F0B55D35D6B6}">
      <dgm:prSet/>
      <dgm:spPr/>
      <dgm:t>
        <a:bodyPr/>
        <a:lstStyle/>
        <a:p>
          <a:endParaRPr lang="en-US"/>
        </a:p>
      </dgm:t>
    </dgm:pt>
    <dgm:pt modelId="{55982DC5-DD2B-4B40-9B4B-C4440429FBC1}" type="sibTrans" cxnId="{B7EAB5EE-217D-48F6-95C7-F0B55D35D6B6}">
      <dgm:prSet/>
      <dgm:spPr/>
      <dgm:t>
        <a:bodyPr/>
        <a:lstStyle/>
        <a:p>
          <a:endParaRPr lang="en-US"/>
        </a:p>
      </dgm:t>
    </dgm:pt>
    <dgm:pt modelId="{4F6F71C2-258D-4A95-9A99-E29572957A61}">
      <dgm:prSet phldrT="[Text]"/>
      <dgm:spPr/>
      <dgm:t>
        <a:bodyPr/>
        <a:lstStyle/>
        <a:p>
          <a:r>
            <a:rPr lang="en-US" dirty="0"/>
            <a:t>Completed</a:t>
          </a:r>
        </a:p>
      </dgm:t>
    </dgm:pt>
    <dgm:pt modelId="{2B79D74B-3409-496E-975D-882BF928D364}" type="parTrans" cxnId="{4F062A90-16A4-40BF-B30A-44BA1BD7BC9D}">
      <dgm:prSet/>
      <dgm:spPr/>
      <dgm:t>
        <a:bodyPr/>
        <a:lstStyle/>
        <a:p>
          <a:endParaRPr lang="en-US"/>
        </a:p>
      </dgm:t>
    </dgm:pt>
    <dgm:pt modelId="{FB3A0FFF-EA27-4FBD-BD84-9CB762C9C54C}" type="sibTrans" cxnId="{4F062A90-16A4-40BF-B30A-44BA1BD7BC9D}">
      <dgm:prSet/>
      <dgm:spPr/>
      <dgm:t>
        <a:bodyPr/>
        <a:lstStyle/>
        <a:p>
          <a:endParaRPr lang="en-US"/>
        </a:p>
      </dgm:t>
    </dgm:pt>
    <dgm:pt modelId="{C1F78948-58E4-4F59-9BF9-1532D436BF70}">
      <dgm:prSet phldrT="[Text]"/>
      <dgm:spPr/>
      <dgm:t>
        <a:bodyPr/>
        <a:lstStyle/>
        <a:p>
          <a:r>
            <a:rPr lang="en-US" dirty="0"/>
            <a:t>Ongoing</a:t>
          </a:r>
        </a:p>
      </dgm:t>
    </dgm:pt>
    <dgm:pt modelId="{801AD854-65CA-41F0-9986-E98DA234E634}" type="parTrans" cxnId="{7343B21C-0918-49CD-B89D-0849288BAF26}">
      <dgm:prSet/>
      <dgm:spPr/>
      <dgm:t>
        <a:bodyPr/>
        <a:lstStyle/>
        <a:p>
          <a:endParaRPr lang="en-US"/>
        </a:p>
      </dgm:t>
    </dgm:pt>
    <dgm:pt modelId="{E46315A8-1491-463E-94B7-3A8D410D0373}" type="sibTrans" cxnId="{7343B21C-0918-49CD-B89D-0849288BAF26}">
      <dgm:prSet/>
      <dgm:spPr/>
      <dgm:t>
        <a:bodyPr/>
        <a:lstStyle/>
        <a:p>
          <a:endParaRPr lang="en-US"/>
        </a:p>
      </dgm:t>
    </dgm:pt>
    <dgm:pt modelId="{51F2BB3C-B715-4F3C-BAE4-04CA3F986770}">
      <dgm:prSet phldrT="[Text]"/>
      <dgm:spPr/>
      <dgm:t>
        <a:bodyPr/>
        <a:lstStyle/>
        <a:p>
          <a:r>
            <a:rPr lang="en-US" dirty="0"/>
            <a:t>Part supply in GST regime</a:t>
          </a:r>
        </a:p>
      </dgm:t>
    </dgm:pt>
    <dgm:pt modelId="{F58CE478-4903-4A4E-B8A6-789197C35A49}" type="parTrans" cxnId="{B42629AE-FB2E-4F7B-8D5A-BD5FC088590B}">
      <dgm:prSet/>
      <dgm:spPr/>
      <dgm:t>
        <a:bodyPr/>
        <a:lstStyle/>
        <a:p>
          <a:endParaRPr lang="en-US"/>
        </a:p>
      </dgm:t>
    </dgm:pt>
    <dgm:pt modelId="{3F30BFD2-E9F2-489D-856D-6CB8A3496F8F}" type="sibTrans" cxnId="{B42629AE-FB2E-4F7B-8D5A-BD5FC088590B}">
      <dgm:prSet/>
      <dgm:spPr/>
      <dgm:t>
        <a:bodyPr/>
        <a:lstStyle/>
        <a:p>
          <a:endParaRPr lang="en-US"/>
        </a:p>
      </dgm:t>
    </dgm:pt>
    <dgm:pt modelId="{D5BA21FB-5F0A-4475-ADB1-032389193934}">
      <dgm:prSet phldrT="[Text]"/>
      <dgm:spPr/>
      <dgm:t>
        <a:bodyPr/>
        <a:lstStyle/>
        <a:p>
          <a:r>
            <a:rPr lang="en-US" dirty="0"/>
            <a:t>Taxable event vs. Collection</a:t>
          </a:r>
        </a:p>
      </dgm:t>
    </dgm:pt>
    <dgm:pt modelId="{6353E367-D332-4A07-815D-9EF6FC28335D}" type="parTrans" cxnId="{A762700B-EEEA-4389-B9E9-6D9CC048D90B}">
      <dgm:prSet/>
      <dgm:spPr/>
      <dgm:t>
        <a:bodyPr/>
        <a:lstStyle/>
        <a:p>
          <a:endParaRPr lang="en-US"/>
        </a:p>
      </dgm:t>
    </dgm:pt>
    <dgm:pt modelId="{58D06087-4B66-45D2-A011-EED5F31CB1C6}" type="sibTrans" cxnId="{A762700B-EEEA-4389-B9E9-6D9CC048D90B}">
      <dgm:prSet/>
      <dgm:spPr/>
      <dgm:t>
        <a:bodyPr/>
        <a:lstStyle/>
        <a:p>
          <a:endParaRPr lang="en-US"/>
        </a:p>
      </dgm:t>
    </dgm:pt>
    <dgm:pt modelId="{B527A220-4490-46E8-8551-CDDCB349A054}">
      <dgm:prSet phldrT="[Text]"/>
      <dgm:spPr/>
      <dgm:t>
        <a:bodyPr/>
        <a:lstStyle/>
        <a:p>
          <a:r>
            <a:rPr lang="en-US" dirty="0"/>
            <a:t>Is taxable event under GST or service tax?</a:t>
          </a:r>
        </a:p>
      </dgm:t>
    </dgm:pt>
    <dgm:pt modelId="{F5239007-8F91-4E99-9443-22686BE5929D}" type="parTrans" cxnId="{80CDB28E-91A3-4AB3-BFCF-FE028B7BB4E2}">
      <dgm:prSet/>
      <dgm:spPr/>
      <dgm:t>
        <a:bodyPr/>
        <a:lstStyle/>
        <a:p>
          <a:endParaRPr lang="en-US"/>
        </a:p>
      </dgm:t>
    </dgm:pt>
    <dgm:pt modelId="{03BDFD6D-A89E-4FFD-B6A4-03B293CC61E2}" type="sibTrans" cxnId="{80CDB28E-91A3-4AB3-BFCF-FE028B7BB4E2}">
      <dgm:prSet/>
      <dgm:spPr/>
      <dgm:t>
        <a:bodyPr/>
        <a:lstStyle/>
        <a:p>
          <a:endParaRPr lang="en-US"/>
        </a:p>
      </dgm:t>
    </dgm:pt>
    <dgm:pt modelId="{74A297A2-8850-4A75-AE8B-6B54C88838A2}" type="pres">
      <dgm:prSet presAssocID="{10D87C55-6DFB-4177-A875-0DE7C6064B7F}" presName="Name0" presStyleCnt="0">
        <dgm:presLayoutVars>
          <dgm:chPref val="1"/>
          <dgm:dir/>
          <dgm:animOne val="branch"/>
          <dgm:animLvl val="lvl"/>
          <dgm:resizeHandles val="exact"/>
        </dgm:presLayoutVars>
      </dgm:prSet>
      <dgm:spPr/>
    </dgm:pt>
    <dgm:pt modelId="{1627EC1F-0039-461B-9AC8-A7A2D98EA001}" type="pres">
      <dgm:prSet presAssocID="{8733EAD6-50CC-4FBA-8737-B13F07975A94}" presName="root1" presStyleCnt="0"/>
      <dgm:spPr/>
    </dgm:pt>
    <dgm:pt modelId="{75221207-4AE3-4592-9328-3FE9035D8C56}" type="pres">
      <dgm:prSet presAssocID="{8733EAD6-50CC-4FBA-8737-B13F07975A94}" presName="LevelOneTextNode" presStyleLbl="node0" presStyleIdx="0" presStyleCnt="1" custLinFactNeighborY="-642">
        <dgm:presLayoutVars>
          <dgm:chPref val="3"/>
        </dgm:presLayoutVars>
      </dgm:prSet>
      <dgm:spPr/>
    </dgm:pt>
    <dgm:pt modelId="{83061B8C-8267-4D19-959D-16A5B42775C0}" type="pres">
      <dgm:prSet presAssocID="{8733EAD6-50CC-4FBA-8737-B13F07975A94}" presName="level2hierChild" presStyleCnt="0"/>
      <dgm:spPr/>
    </dgm:pt>
    <dgm:pt modelId="{9F3E9AED-E78B-4354-8144-96AC675D4D90}" type="pres">
      <dgm:prSet presAssocID="{2B79D74B-3409-496E-975D-882BF928D364}" presName="conn2-1" presStyleLbl="parChTrans1D2" presStyleIdx="0" presStyleCnt="2"/>
      <dgm:spPr/>
    </dgm:pt>
    <dgm:pt modelId="{3E7001ED-92A9-490C-BA0D-9B6FAE887EF4}" type="pres">
      <dgm:prSet presAssocID="{2B79D74B-3409-496E-975D-882BF928D364}" presName="connTx" presStyleLbl="parChTrans1D2" presStyleIdx="0" presStyleCnt="2"/>
      <dgm:spPr/>
    </dgm:pt>
    <dgm:pt modelId="{8BC7E9E7-B508-43F0-89CF-2D272F90572D}" type="pres">
      <dgm:prSet presAssocID="{4F6F71C2-258D-4A95-9A99-E29572957A61}" presName="root2" presStyleCnt="0"/>
      <dgm:spPr/>
    </dgm:pt>
    <dgm:pt modelId="{B5956F54-DD9A-4DD2-A1CF-1C6C5A62995D}" type="pres">
      <dgm:prSet presAssocID="{4F6F71C2-258D-4A95-9A99-E29572957A61}" presName="LevelTwoTextNode" presStyleLbl="node2" presStyleIdx="0" presStyleCnt="2">
        <dgm:presLayoutVars>
          <dgm:chPref val="3"/>
        </dgm:presLayoutVars>
      </dgm:prSet>
      <dgm:spPr/>
    </dgm:pt>
    <dgm:pt modelId="{C6F48B8C-246B-42C5-B828-489B9ACC0311}" type="pres">
      <dgm:prSet presAssocID="{4F6F71C2-258D-4A95-9A99-E29572957A61}" presName="level3hierChild" presStyleCnt="0"/>
      <dgm:spPr/>
    </dgm:pt>
    <dgm:pt modelId="{AA254D62-E5FC-4A28-A087-3585BCA492B6}" type="pres">
      <dgm:prSet presAssocID="{6353E367-D332-4A07-815D-9EF6FC28335D}" presName="conn2-1" presStyleLbl="parChTrans1D3" presStyleIdx="0" presStyleCnt="2"/>
      <dgm:spPr/>
    </dgm:pt>
    <dgm:pt modelId="{A9B67883-E8E4-41F2-84B9-91FBF722DF21}" type="pres">
      <dgm:prSet presAssocID="{6353E367-D332-4A07-815D-9EF6FC28335D}" presName="connTx" presStyleLbl="parChTrans1D3" presStyleIdx="0" presStyleCnt="2"/>
      <dgm:spPr/>
    </dgm:pt>
    <dgm:pt modelId="{2B6E486A-E029-4090-AD4D-372E708DCC7F}" type="pres">
      <dgm:prSet presAssocID="{D5BA21FB-5F0A-4475-ADB1-032389193934}" presName="root2" presStyleCnt="0"/>
      <dgm:spPr/>
    </dgm:pt>
    <dgm:pt modelId="{A6CF7AA3-E6A2-449D-AB0D-813CE259C2B4}" type="pres">
      <dgm:prSet presAssocID="{D5BA21FB-5F0A-4475-ADB1-032389193934}" presName="LevelTwoTextNode" presStyleLbl="node3" presStyleIdx="0" presStyleCnt="2">
        <dgm:presLayoutVars>
          <dgm:chPref val="3"/>
        </dgm:presLayoutVars>
      </dgm:prSet>
      <dgm:spPr/>
    </dgm:pt>
    <dgm:pt modelId="{73137B27-CF9B-499B-9F56-17501724F423}" type="pres">
      <dgm:prSet presAssocID="{D5BA21FB-5F0A-4475-ADB1-032389193934}" presName="level3hierChild" presStyleCnt="0"/>
      <dgm:spPr/>
    </dgm:pt>
    <dgm:pt modelId="{414A2756-9581-4518-A3E3-9C8C713FF345}" type="pres">
      <dgm:prSet presAssocID="{801AD854-65CA-41F0-9986-E98DA234E634}" presName="conn2-1" presStyleLbl="parChTrans1D2" presStyleIdx="1" presStyleCnt="2"/>
      <dgm:spPr/>
    </dgm:pt>
    <dgm:pt modelId="{09CB7151-C4AE-4E05-BBF8-497FC19BBAB2}" type="pres">
      <dgm:prSet presAssocID="{801AD854-65CA-41F0-9986-E98DA234E634}" presName="connTx" presStyleLbl="parChTrans1D2" presStyleIdx="1" presStyleCnt="2"/>
      <dgm:spPr/>
    </dgm:pt>
    <dgm:pt modelId="{EEBBBBBE-17B1-491D-82AD-E00392BB030C}" type="pres">
      <dgm:prSet presAssocID="{C1F78948-58E4-4F59-9BF9-1532D436BF70}" presName="root2" presStyleCnt="0"/>
      <dgm:spPr/>
    </dgm:pt>
    <dgm:pt modelId="{A12E2685-9D29-4FF6-B095-CE26F1325A59}" type="pres">
      <dgm:prSet presAssocID="{C1F78948-58E4-4F59-9BF9-1532D436BF70}" presName="LevelTwoTextNode" presStyleLbl="node2" presStyleIdx="1" presStyleCnt="2">
        <dgm:presLayoutVars>
          <dgm:chPref val="3"/>
        </dgm:presLayoutVars>
      </dgm:prSet>
      <dgm:spPr/>
    </dgm:pt>
    <dgm:pt modelId="{FA0C94AE-7562-44FE-9213-ED34F5CD3890}" type="pres">
      <dgm:prSet presAssocID="{C1F78948-58E4-4F59-9BF9-1532D436BF70}" presName="level3hierChild" presStyleCnt="0"/>
      <dgm:spPr/>
    </dgm:pt>
    <dgm:pt modelId="{BB8EE317-7331-4DC4-824C-A14DEAF6EC26}" type="pres">
      <dgm:prSet presAssocID="{F58CE478-4903-4A4E-B8A6-789197C35A49}" presName="conn2-1" presStyleLbl="parChTrans1D3" presStyleIdx="1" presStyleCnt="2"/>
      <dgm:spPr/>
    </dgm:pt>
    <dgm:pt modelId="{A3CE278B-CB7E-45C4-B2D3-FECEDC2F4618}" type="pres">
      <dgm:prSet presAssocID="{F58CE478-4903-4A4E-B8A6-789197C35A49}" presName="connTx" presStyleLbl="parChTrans1D3" presStyleIdx="1" presStyleCnt="2"/>
      <dgm:spPr/>
    </dgm:pt>
    <dgm:pt modelId="{7F67CDEC-831A-4D9A-8348-220D150554F8}" type="pres">
      <dgm:prSet presAssocID="{51F2BB3C-B715-4F3C-BAE4-04CA3F986770}" presName="root2" presStyleCnt="0"/>
      <dgm:spPr/>
    </dgm:pt>
    <dgm:pt modelId="{8BDBC894-BD80-4C0E-8E4B-069191C959F7}" type="pres">
      <dgm:prSet presAssocID="{51F2BB3C-B715-4F3C-BAE4-04CA3F986770}" presName="LevelTwoTextNode" presStyleLbl="node3" presStyleIdx="1" presStyleCnt="2">
        <dgm:presLayoutVars>
          <dgm:chPref val="3"/>
        </dgm:presLayoutVars>
      </dgm:prSet>
      <dgm:spPr/>
    </dgm:pt>
    <dgm:pt modelId="{CFD51179-E39A-4493-A101-0D71BC7C0BDE}" type="pres">
      <dgm:prSet presAssocID="{51F2BB3C-B715-4F3C-BAE4-04CA3F986770}" presName="level3hierChild" presStyleCnt="0"/>
      <dgm:spPr/>
    </dgm:pt>
    <dgm:pt modelId="{781FAD33-C145-46A5-90D0-483E12B6BBFE}" type="pres">
      <dgm:prSet presAssocID="{F5239007-8F91-4E99-9443-22686BE5929D}" presName="conn2-1" presStyleLbl="parChTrans1D4" presStyleIdx="0" presStyleCnt="1"/>
      <dgm:spPr/>
    </dgm:pt>
    <dgm:pt modelId="{55DE01F9-C294-4D5D-AC16-319F5E8A7D01}" type="pres">
      <dgm:prSet presAssocID="{F5239007-8F91-4E99-9443-22686BE5929D}" presName="connTx" presStyleLbl="parChTrans1D4" presStyleIdx="0" presStyleCnt="1"/>
      <dgm:spPr/>
    </dgm:pt>
    <dgm:pt modelId="{C9CBB1B6-0770-4F22-8072-112013677107}" type="pres">
      <dgm:prSet presAssocID="{B527A220-4490-46E8-8551-CDDCB349A054}" presName="root2" presStyleCnt="0"/>
      <dgm:spPr/>
    </dgm:pt>
    <dgm:pt modelId="{2573C8C2-766F-4069-BAFC-6300D4E4E112}" type="pres">
      <dgm:prSet presAssocID="{B527A220-4490-46E8-8551-CDDCB349A054}" presName="LevelTwoTextNode" presStyleLbl="node4" presStyleIdx="0" presStyleCnt="1">
        <dgm:presLayoutVars>
          <dgm:chPref val="3"/>
        </dgm:presLayoutVars>
      </dgm:prSet>
      <dgm:spPr/>
    </dgm:pt>
    <dgm:pt modelId="{D2A8709E-5442-4F99-A546-170460F788AE}" type="pres">
      <dgm:prSet presAssocID="{B527A220-4490-46E8-8551-CDDCB349A054}" presName="level3hierChild" presStyleCnt="0"/>
      <dgm:spPr/>
    </dgm:pt>
  </dgm:ptLst>
  <dgm:cxnLst>
    <dgm:cxn modelId="{A762700B-EEEA-4389-B9E9-6D9CC048D90B}" srcId="{4F6F71C2-258D-4A95-9A99-E29572957A61}" destId="{D5BA21FB-5F0A-4475-ADB1-032389193934}" srcOrd="0" destOrd="0" parTransId="{6353E367-D332-4A07-815D-9EF6FC28335D}" sibTransId="{58D06087-4B66-45D2-A011-EED5F31CB1C6}"/>
    <dgm:cxn modelId="{7343B21C-0918-49CD-B89D-0849288BAF26}" srcId="{8733EAD6-50CC-4FBA-8737-B13F07975A94}" destId="{C1F78948-58E4-4F59-9BF9-1532D436BF70}" srcOrd="1" destOrd="0" parTransId="{801AD854-65CA-41F0-9986-E98DA234E634}" sibTransId="{E46315A8-1491-463E-94B7-3A8D410D0373}"/>
    <dgm:cxn modelId="{617B9E1D-BAFF-4BB3-9411-0C941A65A599}" type="presOf" srcId="{C1F78948-58E4-4F59-9BF9-1532D436BF70}" destId="{A12E2685-9D29-4FF6-B095-CE26F1325A59}" srcOrd="0" destOrd="0" presId="urn:microsoft.com/office/officeart/2008/layout/HorizontalMultiLevelHierarchy"/>
    <dgm:cxn modelId="{DED47522-DBBC-48F5-9539-88D85C2475FF}" type="presOf" srcId="{B527A220-4490-46E8-8551-CDDCB349A054}" destId="{2573C8C2-766F-4069-BAFC-6300D4E4E112}" srcOrd="0" destOrd="0" presId="urn:microsoft.com/office/officeart/2008/layout/HorizontalMultiLevelHierarchy"/>
    <dgm:cxn modelId="{6D97CF22-F5FF-415F-B8CF-463B14D9AE6E}" type="presOf" srcId="{801AD854-65CA-41F0-9986-E98DA234E634}" destId="{414A2756-9581-4518-A3E3-9C8C713FF345}" srcOrd="0" destOrd="0" presId="urn:microsoft.com/office/officeart/2008/layout/HorizontalMultiLevelHierarchy"/>
    <dgm:cxn modelId="{A44BD524-F3F4-4B67-8A22-63DA07591F6C}" type="presOf" srcId="{10D87C55-6DFB-4177-A875-0DE7C6064B7F}" destId="{74A297A2-8850-4A75-AE8B-6B54C88838A2}" srcOrd="0" destOrd="0" presId="urn:microsoft.com/office/officeart/2008/layout/HorizontalMultiLevelHierarchy"/>
    <dgm:cxn modelId="{7AB9432B-A730-4AD2-B84B-DFC36D631287}" type="presOf" srcId="{2B79D74B-3409-496E-975D-882BF928D364}" destId="{3E7001ED-92A9-490C-BA0D-9B6FAE887EF4}" srcOrd="1" destOrd="0" presId="urn:microsoft.com/office/officeart/2008/layout/HorizontalMultiLevelHierarchy"/>
    <dgm:cxn modelId="{11F70640-AC9A-44F2-828E-A819DC1DE16F}" type="presOf" srcId="{8733EAD6-50CC-4FBA-8737-B13F07975A94}" destId="{75221207-4AE3-4592-9328-3FE9035D8C56}" srcOrd="0" destOrd="0" presId="urn:microsoft.com/office/officeart/2008/layout/HorizontalMultiLevelHierarchy"/>
    <dgm:cxn modelId="{58CB4F5D-9F2E-4C94-85E3-73B31ED03E25}" type="presOf" srcId="{801AD854-65CA-41F0-9986-E98DA234E634}" destId="{09CB7151-C4AE-4E05-BBF8-497FC19BBAB2}" srcOrd="1" destOrd="0" presId="urn:microsoft.com/office/officeart/2008/layout/HorizontalMultiLevelHierarchy"/>
    <dgm:cxn modelId="{C4B25376-7451-471A-950C-A95E7BDA939C}" type="presOf" srcId="{6353E367-D332-4A07-815D-9EF6FC28335D}" destId="{A9B67883-E8E4-41F2-84B9-91FBF722DF21}" srcOrd="1" destOrd="0" presId="urn:microsoft.com/office/officeart/2008/layout/HorizontalMultiLevelHierarchy"/>
    <dgm:cxn modelId="{3093B383-0199-4FEA-9989-C8A47E082111}" type="presOf" srcId="{F5239007-8F91-4E99-9443-22686BE5929D}" destId="{55DE01F9-C294-4D5D-AC16-319F5E8A7D01}" srcOrd="1" destOrd="0" presId="urn:microsoft.com/office/officeart/2008/layout/HorizontalMultiLevelHierarchy"/>
    <dgm:cxn modelId="{E0A7998E-622E-4BB6-9520-53C19BA65676}" type="presOf" srcId="{51F2BB3C-B715-4F3C-BAE4-04CA3F986770}" destId="{8BDBC894-BD80-4C0E-8E4B-069191C959F7}" srcOrd="0" destOrd="0" presId="urn:microsoft.com/office/officeart/2008/layout/HorizontalMultiLevelHierarchy"/>
    <dgm:cxn modelId="{80CDB28E-91A3-4AB3-BFCF-FE028B7BB4E2}" srcId="{51F2BB3C-B715-4F3C-BAE4-04CA3F986770}" destId="{B527A220-4490-46E8-8551-CDDCB349A054}" srcOrd="0" destOrd="0" parTransId="{F5239007-8F91-4E99-9443-22686BE5929D}" sibTransId="{03BDFD6D-A89E-4FFD-B6A4-03B293CC61E2}"/>
    <dgm:cxn modelId="{4F062A90-16A4-40BF-B30A-44BA1BD7BC9D}" srcId="{8733EAD6-50CC-4FBA-8737-B13F07975A94}" destId="{4F6F71C2-258D-4A95-9A99-E29572957A61}" srcOrd="0" destOrd="0" parTransId="{2B79D74B-3409-496E-975D-882BF928D364}" sibTransId="{FB3A0FFF-EA27-4FBD-BD84-9CB762C9C54C}"/>
    <dgm:cxn modelId="{E6E68E9F-0361-4974-B320-4F277BCB79EB}" type="presOf" srcId="{D5BA21FB-5F0A-4475-ADB1-032389193934}" destId="{A6CF7AA3-E6A2-449D-AB0D-813CE259C2B4}" srcOrd="0" destOrd="0" presId="urn:microsoft.com/office/officeart/2008/layout/HorizontalMultiLevelHierarchy"/>
    <dgm:cxn modelId="{AFBB09A1-C773-4471-81B1-84620FA9BA2F}" type="presOf" srcId="{F58CE478-4903-4A4E-B8A6-789197C35A49}" destId="{A3CE278B-CB7E-45C4-B2D3-FECEDC2F4618}" srcOrd="1" destOrd="0" presId="urn:microsoft.com/office/officeart/2008/layout/HorizontalMultiLevelHierarchy"/>
    <dgm:cxn modelId="{B42629AE-FB2E-4F7B-8D5A-BD5FC088590B}" srcId="{C1F78948-58E4-4F59-9BF9-1532D436BF70}" destId="{51F2BB3C-B715-4F3C-BAE4-04CA3F986770}" srcOrd="0" destOrd="0" parTransId="{F58CE478-4903-4A4E-B8A6-789197C35A49}" sibTransId="{3F30BFD2-E9F2-489D-856D-6CB8A3496F8F}"/>
    <dgm:cxn modelId="{E3BAC3B9-5BDD-439A-9AC0-11734DA4BFEE}" type="presOf" srcId="{4F6F71C2-258D-4A95-9A99-E29572957A61}" destId="{B5956F54-DD9A-4DD2-A1CF-1C6C5A62995D}" srcOrd="0" destOrd="0" presId="urn:microsoft.com/office/officeart/2008/layout/HorizontalMultiLevelHierarchy"/>
    <dgm:cxn modelId="{710F53CB-36F6-4766-8A8C-B920ADC0BF5F}" type="presOf" srcId="{F5239007-8F91-4E99-9443-22686BE5929D}" destId="{781FAD33-C145-46A5-90D0-483E12B6BBFE}" srcOrd="0" destOrd="0" presId="urn:microsoft.com/office/officeart/2008/layout/HorizontalMultiLevelHierarchy"/>
    <dgm:cxn modelId="{490E25EC-8828-405A-B753-FC4AD1D8B1DE}" type="presOf" srcId="{F58CE478-4903-4A4E-B8A6-789197C35A49}" destId="{BB8EE317-7331-4DC4-824C-A14DEAF6EC26}" srcOrd="0" destOrd="0" presId="urn:microsoft.com/office/officeart/2008/layout/HorizontalMultiLevelHierarchy"/>
    <dgm:cxn modelId="{B7EAB5EE-217D-48F6-95C7-F0B55D35D6B6}" srcId="{10D87C55-6DFB-4177-A875-0DE7C6064B7F}" destId="{8733EAD6-50CC-4FBA-8737-B13F07975A94}" srcOrd="0" destOrd="0" parTransId="{6F15F5E3-CE01-4E53-83FA-E7C0217931AC}" sibTransId="{55982DC5-DD2B-4B40-9B4B-C4440429FBC1}"/>
    <dgm:cxn modelId="{8BEC63F7-4C56-440A-AAED-E5C6A50938B5}" type="presOf" srcId="{2B79D74B-3409-496E-975D-882BF928D364}" destId="{9F3E9AED-E78B-4354-8144-96AC675D4D90}" srcOrd="0" destOrd="0" presId="urn:microsoft.com/office/officeart/2008/layout/HorizontalMultiLevelHierarchy"/>
    <dgm:cxn modelId="{80EB90F8-1A2E-46BF-82DF-08A6D05D7199}" type="presOf" srcId="{6353E367-D332-4A07-815D-9EF6FC28335D}" destId="{AA254D62-E5FC-4A28-A087-3585BCA492B6}" srcOrd="0" destOrd="0" presId="urn:microsoft.com/office/officeart/2008/layout/HorizontalMultiLevelHierarchy"/>
    <dgm:cxn modelId="{233E0046-A4CA-4FB3-A79E-2BF11A996B7D}" type="presParOf" srcId="{74A297A2-8850-4A75-AE8B-6B54C88838A2}" destId="{1627EC1F-0039-461B-9AC8-A7A2D98EA001}" srcOrd="0" destOrd="0" presId="urn:microsoft.com/office/officeart/2008/layout/HorizontalMultiLevelHierarchy"/>
    <dgm:cxn modelId="{147C8677-A93C-47CA-BED7-AC840BCBFF0A}" type="presParOf" srcId="{1627EC1F-0039-461B-9AC8-A7A2D98EA001}" destId="{75221207-4AE3-4592-9328-3FE9035D8C56}" srcOrd="0" destOrd="0" presId="urn:microsoft.com/office/officeart/2008/layout/HorizontalMultiLevelHierarchy"/>
    <dgm:cxn modelId="{FE628EF9-48F9-453E-9235-5E207356A4CB}" type="presParOf" srcId="{1627EC1F-0039-461B-9AC8-A7A2D98EA001}" destId="{83061B8C-8267-4D19-959D-16A5B42775C0}" srcOrd="1" destOrd="0" presId="urn:microsoft.com/office/officeart/2008/layout/HorizontalMultiLevelHierarchy"/>
    <dgm:cxn modelId="{A781008B-3D91-40DC-BB82-11540856DCFE}" type="presParOf" srcId="{83061B8C-8267-4D19-959D-16A5B42775C0}" destId="{9F3E9AED-E78B-4354-8144-96AC675D4D90}" srcOrd="0" destOrd="0" presId="urn:microsoft.com/office/officeart/2008/layout/HorizontalMultiLevelHierarchy"/>
    <dgm:cxn modelId="{608CF132-2A3A-4B5C-B647-CA188C0D9E75}" type="presParOf" srcId="{9F3E9AED-E78B-4354-8144-96AC675D4D90}" destId="{3E7001ED-92A9-490C-BA0D-9B6FAE887EF4}" srcOrd="0" destOrd="0" presId="urn:microsoft.com/office/officeart/2008/layout/HorizontalMultiLevelHierarchy"/>
    <dgm:cxn modelId="{2AC5EA78-C1CF-41BB-94A0-F6F5C7F0AF32}" type="presParOf" srcId="{83061B8C-8267-4D19-959D-16A5B42775C0}" destId="{8BC7E9E7-B508-43F0-89CF-2D272F90572D}" srcOrd="1" destOrd="0" presId="urn:microsoft.com/office/officeart/2008/layout/HorizontalMultiLevelHierarchy"/>
    <dgm:cxn modelId="{B979F214-4D73-4579-831E-4CDA0567D804}" type="presParOf" srcId="{8BC7E9E7-B508-43F0-89CF-2D272F90572D}" destId="{B5956F54-DD9A-4DD2-A1CF-1C6C5A62995D}" srcOrd="0" destOrd="0" presId="urn:microsoft.com/office/officeart/2008/layout/HorizontalMultiLevelHierarchy"/>
    <dgm:cxn modelId="{C568E8AF-480D-4DEC-84F9-2A8E18926D10}" type="presParOf" srcId="{8BC7E9E7-B508-43F0-89CF-2D272F90572D}" destId="{C6F48B8C-246B-42C5-B828-489B9ACC0311}" srcOrd="1" destOrd="0" presId="urn:microsoft.com/office/officeart/2008/layout/HorizontalMultiLevelHierarchy"/>
    <dgm:cxn modelId="{1E9D9B5A-8642-4049-9B52-0DB0E5B5B2DE}" type="presParOf" srcId="{C6F48B8C-246B-42C5-B828-489B9ACC0311}" destId="{AA254D62-E5FC-4A28-A087-3585BCA492B6}" srcOrd="0" destOrd="0" presId="urn:microsoft.com/office/officeart/2008/layout/HorizontalMultiLevelHierarchy"/>
    <dgm:cxn modelId="{1533ECE8-D4B0-4BCA-A41D-77939E5A67CA}" type="presParOf" srcId="{AA254D62-E5FC-4A28-A087-3585BCA492B6}" destId="{A9B67883-E8E4-41F2-84B9-91FBF722DF21}" srcOrd="0" destOrd="0" presId="urn:microsoft.com/office/officeart/2008/layout/HorizontalMultiLevelHierarchy"/>
    <dgm:cxn modelId="{5189ECD8-5B80-4D77-9AFD-F34B88F1CFC8}" type="presParOf" srcId="{C6F48B8C-246B-42C5-B828-489B9ACC0311}" destId="{2B6E486A-E029-4090-AD4D-372E708DCC7F}" srcOrd="1" destOrd="0" presId="urn:microsoft.com/office/officeart/2008/layout/HorizontalMultiLevelHierarchy"/>
    <dgm:cxn modelId="{FF88CDF7-F023-4A86-9F47-A42A4A064FA3}" type="presParOf" srcId="{2B6E486A-E029-4090-AD4D-372E708DCC7F}" destId="{A6CF7AA3-E6A2-449D-AB0D-813CE259C2B4}" srcOrd="0" destOrd="0" presId="urn:microsoft.com/office/officeart/2008/layout/HorizontalMultiLevelHierarchy"/>
    <dgm:cxn modelId="{801EECBF-2830-45CE-9EBD-0F7C16508DB1}" type="presParOf" srcId="{2B6E486A-E029-4090-AD4D-372E708DCC7F}" destId="{73137B27-CF9B-499B-9F56-17501724F423}" srcOrd="1" destOrd="0" presId="urn:microsoft.com/office/officeart/2008/layout/HorizontalMultiLevelHierarchy"/>
    <dgm:cxn modelId="{57E00FA1-CD8A-42C7-B800-9B1EEC3C9A5F}" type="presParOf" srcId="{83061B8C-8267-4D19-959D-16A5B42775C0}" destId="{414A2756-9581-4518-A3E3-9C8C713FF345}" srcOrd="2" destOrd="0" presId="urn:microsoft.com/office/officeart/2008/layout/HorizontalMultiLevelHierarchy"/>
    <dgm:cxn modelId="{4D2562B3-ABB8-4349-A4B6-B837FBF9152B}" type="presParOf" srcId="{414A2756-9581-4518-A3E3-9C8C713FF345}" destId="{09CB7151-C4AE-4E05-BBF8-497FC19BBAB2}" srcOrd="0" destOrd="0" presId="urn:microsoft.com/office/officeart/2008/layout/HorizontalMultiLevelHierarchy"/>
    <dgm:cxn modelId="{5B9251E7-7290-486E-AA3C-A3E9C63CE8C0}" type="presParOf" srcId="{83061B8C-8267-4D19-959D-16A5B42775C0}" destId="{EEBBBBBE-17B1-491D-82AD-E00392BB030C}" srcOrd="3" destOrd="0" presId="urn:microsoft.com/office/officeart/2008/layout/HorizontalMultiLevelHierarchy"/>
    <dgm:cxn modelId="{3B63E6CC-1DAE-4854-9278-811CCCBE0C46}" type="presParOf" srcId="{EEBBBBBE-17B1-491D-82AD-E00392BB030C}" destId="{A12E2685-9D29-4FF6-B095-CE26F1325A59}" srcOrd="0" destOrd="0" presId="urn:microsoft.com/office/officeart/2008/layout/HorizontalMultiLevelHierarchy"/>
    <dgm:cxn modelId="{7B6AFA1D-1CAF-4DFB-9526-B750F401936A}" type="presParOf" srcId="{EEBBBBBE-17B1-491D-82AD-E00392BB030C}" destId="{FA0C94AE-7562-44FE-9213-ED34F5CD3890}" srcOrd="1" destOrd="0" presId="urn:microsoft.com/office/officeart/2008/layout/HorizontalMultiLevelHierarchy"/>
    <dgm:cxn modelId="{689737DF-691B-47A6-AF05-23AF485FAF22}" type="presParOf" srcId="{FA0C94AE-7562-44FE-9213-ED34F5CD3890}" destId="{BB8EE317-7331-4DC4-824C-A14DEAF6EC26}" srcOrd="0" destOrd="0" presId="urn:microsoft.com/office/officeart/2008/layout/HorizontalMultiLevelHierarchy"/>
    <dgm:cxn modelId="{7124FC6F-6A84-44E4-9008-1451E1AE6DEA}" type="presParOf" srcId="{BB8EE317-7331-4DC4-824C-A14DEAF6EC26}" destId="{A3CE278B-CB7E-45C4-B2D3-FECEDC2F4618}" srcOrd="0" destOrd="0" presId="urn:microsoft.com/office/officeart/2008/layout/HorizontalMultiLevelHierarchy"/>
    <dgm:cxn modelId="{2596F2B0-DF83-4752-8F83-B151CC5E4A08}" type="presParOf" srcId="{FA0C94AE-7562-44FE-9213-ED34F5CD3890}" destId="{7F67CDEC-831A-4D9A-8348-220D150554F8}" srcOrd="1" destOrd="0" presId="urn:microsoft.com/office/officeart/2008/layout/HorizontalMultiLevelHierarchy"/>
    <dgm:cxn modelId="{19B8594A-CFF2-4F59-A151-9999399C8373}" type="presParOf" srcId="{7F67CDEC-831A-4D9A-8348-220D150554F8}" destId="{8BDBC894-BD80-4C0E-8E4B-069191C959F7}" srcOrd="0" destOrd="0" presId="urn:microsoft.com/office/officeart/2008/layout/HorizontalMultiLevelHierarchy"/>
    <dgm:cxn modelId="{B5B4310F-3700-47B3-81D8-522CE5DFC791}" type="presParOf" srcId="{7F67CDEC-831A-4D9A-8348-220D150554F8}" destId="{CFD51179-E39A-4493-A101-0D71BC7C0BDE}" srcOrd="1" destOrd="0" presId="urn:microsoft.com/office/officeart/2008/layout/HorizontalMultiLevelHierarchy"/>
    <dgm:cxn modelId="{18CC0775-39EB-41D4-BE63-6DFCBF3008E3}" type="presParOf" srcId="{CFD51179-E39A-4493-A101-0D71BC7C0BDE}" destId="{781FAD33-C145-46A5-90D0-483E12B6BBFE}" srcOrd="0" destOrd="0" presId="urn:microsoft.com/office/officeart/2008/layout/HorizontalMultiLevelHierarchy"/>
    <dgm:cxn modelId="{DF82C2C4-C190-49B2-8B2C-4E31FCD98FB2}" type="presParOf" srcId="{781FAD33-C145-46A5-90D0-483E12B6BBFE}" destId="{55DE01F9-C294-4D5D-AC16-319F5E8A7D01}" srcOrd="0" destOrd="0" presId="urn:microsoft.com/office/officeart/2008/layout/HorizontalMultiLevelHierarchy"/>
    <dgm:cxn modelId="{A525C2B7-CDE2-4A6B-9149-B80D263B074F}" type="presParOf" srcId="{CFD51179-E39A-4493-A101-0D71BC7C0BDE}" destId="{C9CBB1B6-0770-4F22-8072-112013677107}" srcOrd="1" destOrd="0" presId="urn:microsoft.com/office/officeart/2008/layout/HorizontalMultiLevelHierarchy"/>
    <dgm:cxn modelId="{0B3A602A-6E7C-4B58-A541-B8D83DF10FCC}" type="presParOf" srcId="{C9CBB1B6-0770-4F22-8072-112013677107}" destId="{2573C8C2-766F-4069-BAFC-6300D4E4E112}" srcOrd="0" destOrd="0" presId="urn:microsoft.com/office/officeart/2008/layout/HorizontalMultiLevelHierarchy"/>
    <dgm:cxn modelId="{7DC879C4-68D4-475B-93EA-79CC24E8D5C6}" type="presParOf" srcId="{C9CBB1B6-0770-4F22-8072-112013677107}" destId="{D2A8709E-5442-4F99-A546-170460F788AE}"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72FE74-DBFF-4E15-BDC0-CEF9989440B2}">
      <dsp:nvSpPr>
        <dsp:cNvPr id="0" name=""/>
        <dsp:cNvSpPr/>
      </dsp:nvSpPr>
      <dsp:spPr>
        <a:xfrm>
          <a:off x="0" y="310053"/>
          <a:ext cx="10515600"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74904" rIns="81612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Credit balances on AD</a:t>
          </a:r>
        </a:p>
        <a:p>
          <a:pPr marL="171450" lvl="1" indent="-171450" algn="l" defTabSz="800100">
            <a:lnSpc>
              <a:spcPct val="90000"/>
            </a:lnSpc>
            <a:spcBef>
              <a:spcPct val="0"/>
            </a:spcBef>
            <a:spcAft>
              <a:spcPct val="15000"/>
            </a:spcAft>
            <a:buChar char="•"/>
          </a:pPr>
          <a:r>
            <a:rPr lang="en-US" sz="1800" kern="1200" dirty="0"/>
            <a:t>Stock on AD</a:t>
          </a:r>
        </a:p>
        <a:p>
          <a:pPr marL="171450" lvl="1" indent="-171450" algn="l" defTabSz="800100">
            <a:lnSpc>
              <a:spcPct val="90000"/>
            </a:lnSpc>
            <a:spcBef>
              <a:spcPct val="0"/>
            </a:spcBef>
            <a:spcAft>
              <a:spcPct val="15000"/>
            </a:spcAft>
            <a:buChar char="•"/>
          </a:pPr>
          <a:r>
            <a:rPr lang="en-US" sz="1800" kern="1200" dirty="0"/>
            <a:t>Procedure for taking the benefits </a:t>
          </a:r>
        </a:p>
      </dsp:txBody>
      <dsp:txXfrm>
        <a:off x="0" y="310053"/>
        <a:ext cx="10515600" cy="1360800"/>
      </dsp:txXfrm>
    </dsp:sp>
    <dsp:sp modelId="{08494E46-9F27-4CD8-814B-80B3242731B5}">
      <dsp:nvSpPr>
        <dsp:cNvPr id="0" name=""/>
        <dsp:cNvSpPr/>
      </dsp:nvSpPr>
      <dsp:spPr>
        <a:xfrm>
          <a:off x="525780" y="44373"/>
          <a:ext cx="736092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00100">
            <a:lnSpc>
              <a:spcPct val="90000"/>
            </a:lnSpc>
            <a:spcBef>
              <a:spcPct val="0"/>
            </a:spcBef>
            <a:spcAft>
              <a:spcPct val="35000"/>
            </a:spcAft>
            <a:buNone/>
          </a:pPr>
          <a:r>
            <a:rPr lang="en-US" sz="1800" kern="1200" dirty="0"/>
            <a:t>Cashing in on the Benefits – Section 140</a:t>
          </a:r>
        </a:p>
      </dsp:txBody>
      <dsp:txXfrm>
        <a:off x="551719" y="70312"/>
        <a:ext cx="7309042" cy="479482"/>
      </dsp:txXfrm>
    </dsp:sp>
    <dsp:sp modelId="{C8A2FBCA-11F5-41E1-A259-B015D8E99482}">
      <dsp:nvSpPr>
        <dsp:cNvPr id="0" name=""/>
        <dsp:cNvSpPr/>
      </dsp:nvSpPr>
      <dsp:spPr>
        <a:xfrm>
          <a:off x="0" y="2033734"/>
          <a:ext cx="10515600" cy="7654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74904" rIns="81612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Specific Provisions</a:t>
          </a:r>
        </a:p>
      </dsp:txBody>
      <dsp:txXfrm>
        <a:off x="0" y="2033734"/>
        <a:ext cx="10515600" cy="765450"/>
      </dsp:txXfrm>
    </dsp:sp>
    <dsp:sp modelId="{4E8A7E17-9B1F-496F-9218-258643A4FAAF}">
      <dsp:nvSpPr>
        <dsp:cNvPr id="0" name=""/>
        <dsp:cNvSpPr/>
      </dsp:nvSpPr>
      <dsp:spPr>
        <a:xfrm>
          <a:off x="525780" y="1768054"/>
          <a:ext cx="736092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00100">
            <a:lnSpc>
              <a:spcPct val="90000"/>
            </a:lnSpc>
            <a:spcBef>
              <a:spcPct val="0"/>
            </a:spcBef>
            <a:spcAft>
              <a:spcPct val="35000"/>
            </a:spcAft>
            <a:buNone/>
          </a:pPr>
          <a:r>
            <a:rPr lang="en-US" sz="1800" kern="1200" dirty="0"/>
            <a:t>Job – Workers – Section 141</a:t>
          </a:r>
        </a:p>
      </dsp:txBody>
      <dsp:txXfrm>
        <a:off x="551719" y="1793993"/>
        <a:ext cx="7309042" cy="479482"/>
      </dsp:txXfrm>
    </dsp:sp>
    <dsp:sp modelId="{6FAB7577-CD72-46B7-AF07-4C5F2D58B7E9}">
      <dsp:nvSpPr>
        <dsp:cNvPr id="0" name=""/>
        <dsp:cNvSpPr/>
      </dsp:nvSpPr>
      <dsp:spPr>
        <a:xfrm>
          <a:off x="0" y="3162064"/>
          <a:ext cx="10515600"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74904" rIns="816127"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Issue of levy of tax</a:t>
          </a:r>
        </a:p>
        <a:p>
          <a:pPr marL="171450" lvl="1" indent="-171450" algn="l" defTabSz="800100">
            <a:lnSpc>
              <a:spcPct val="90000"/>
            </a:lnSpc>
            <a:spcBef>
              <a:spcPct val="0"/>
            </a:spcBef>
            <a:spcAft>
              <a:spcPct val="15000"/>
            </a:spcAft>
            <a:buChar char="•"/>
          </a:pPr>
          <a:r>
            <a:rPr lang="en-US" sz="1800" kern="1200" dirty="0"/>
            <a:t>Pending Interactions with Department / Litigations</a:t>
          </a:r>
        </a:p>
        <a:p>
          <a:pPr marL="171450" lvl="1" indent="-171450" algn="l" defTabSz="800100">
            <a:lnSpc>
              <a:spcPct val="90000"/>
            </a:lnSpc>
            <a:spcBef>
              <a:spcPct val="0"/>
            </a:spcBef>
            <a:spcAft>
              <a:spcPct val="15000"/>
            </a:spcAft>
            <a:buChar char="•"/>
          </a:pPr>
          <a:r>
            <a:rPr lang="en-US" sz="1800" kern="1200" dirty="0"/>
            <a:t>Goods Sent on Approval / Return basis</a:t>
          </a:r>
        </a:p>
      </dsp:txBody>
      <dsp:txXfrm>
        <a:off x="0" y="3162064"/>
        <a:ext cx="10515600" cy="1360800"/>
      </dsp:txXfrm>
    </dsp:sp>
    <dsp:sp modelId="{E06CECDA-08B7-4980-A8C8-344BEA6AAAB3}">
      <dsp:nvSpPr>
        <dsp:cNvPr id="0" name=""/>
        <dsp:cNvSpPr/>
      </dsp:nvSpPr>
      <dsp:spPr>
        <a:xfrm>
          <a:off x="525780" y="2896384"/>
          <a:ext cx="736092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00100">
            <a:lnSpc>
              <a:spcPct val="90000"/>
            </a:lnSpc>
            <a:spcBef>
              <a:spcPct val="0"/>
            </a:spcBef>
            <a:spcAft>
              <a:spcPct val="35000"/>
            </a:spcAft>
            <a:buNone/>
          </a:pPr>
          <a:r>
            <a:rPr lang="en-US" sz="1800" kern="1200" dirty="0"/>
            <a:t>Miscellaneous – Section 142 </a:t>
          </a:r>
        </a:p>
      </dsp:txBody>
      <dsp:txXfrm>
        <a:off x="551719" y="2922323"/>
        <a:ext cx="730904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16C910-837B-497C-AB24-099BC4725939}">
      <dsp:nvSpPr>
        <dsp:cNvPr id="0" name=""/>
        <dsp:cNvSpPr/>
      </dsp:nvSpPr>
      <dsp:spPr>
        <a:xfrm rot="16200000">
          <a:off x="-613600" y="614883"/>
          <a:ext cx="4567238" cy="3337470"/>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3683" bIns="0" numCol="1" spcCol="1270" anchor="t" anchorCtr="0">
          <a:noAutofit/>
        </a:bodyPr>
        <a:lstStyle/>
        <a:p>
          <a:pPr marL="0" lvl="0" indent="0" algn="l" defTabSz="1066800">
            <a:lnSpc>
              <a:spcPct val="90000"/>
            </a:lnSpc>
            <a:spcBef>
              <a:spcPct val="0"/>
            </a:spcBef>
            <a:spcAft>
              <a:spcPct val="35000"/>
            </a:spcAft>
            <a:buNone/>
          </a:pPr>
          <a:r>
            <a:rPr lang="en-US" sz="2400" kern="1200" dirty="0"/>
            <a:t>Section 6- Central </a:t>
          </a:r>
          <a:r>
            <a:rPr lang="en-US" sz="2400" kern="1200"/>
            <a:t>Excise Act</a:t>
          </a:r>
          <a:endParaRPr lang="en-US" sz="2400" kern="1200" dirty="0"/>
        </a:p>
        <a:p>
          <a:pPr marL="171450" lvl="1" indent="-171450" algn="l" defTabSz="844550">
            <a:lnSpc>
              <a:spcPct val="90000"/>
            </a:lnSpc>
            <a:spcBef>
              <a:spcPct val="0"/>
            </a:spcBef>
            <a:spcAft>
              <a:spcPct val="15000"/>
            </a:spcAft>
            <a:buChar char="•"/>
          </a:pPr>
          <a:r>
            <a:rPr lang="en-US" sz="1900" kern="1200" dirty="0"/>
            <a:t>Registration required</a:t>
          </a:r>
        </a:p>
        <a:p>
          <a:pPr marL="342900" lvl="2" indent="-171450" algn="l" defTabSz="844550">
            <a:lnSpc>
              <a:spcPct val="90000"/>
            </a:lnSpc>
            <a:spcBef>
              <a:spcPct val="0"/>
            </a:spcBef>
            <a:spcAft>
              <a:spcPct val="15000"/>
            </a:spcAft>
            <a:buChar char="•"/>
          </a:pPr>
          <a:r>
            <a:rPr lang="en-US" sz="1900" kern="1200" dirty="0"/>
            <a:t>Manufacturer of excisable goods</a:t>
          </a:r>
        </a:p>
        <a:p>
          <a:pPr marL="342900" lvl="2" indent="-171450" algn="l" defTabSz="844550">
            <a:lnSpc>
              <a:spcPct val="90000"/>
            </a:lnSpc>
            <a:spcBef>
              <a:spcPct val="0"/>
            </a:spcBef>
            <a:spcAft>
              <a:spcPct val="15000"/>
            </a:spcAft>
            <a:buChar char="•"/>
          </a:pPr>
          <a:r>
            <a:rPr lang="en-US" sz="1900" kern="1200" dirty="0"/>
            <a:t>Wholesale purchase or sale of specified goods</a:t>
          </a:r>
        </a:p>
      </dsp:txBody>
      <dsp:txXfrm rot="5400000">
        <a:off x="1284" y="913447"/>
        <a:ext cx="3337470" cy="2740342"/>
      </dsp:txXfrm>
    </dsp:sp>
    <dsp:sp modelId="{3F918DDE-9791-4726-9989-14F549166A1C}">
      <dsp:nvSpPr>
        <dsp:cNvPr id="0" name=""/>
        <dsp:cNvSpPr/>
      </dsp:nvSpPr>
      <dsp:spPr>
        <a:xfrm rot="16200000">
          <a:off x="2974181" y="614883"/>
          <a:ext cx="4567238" cy="3337470"/>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3683" bIns="0" numCol="1" spcCol="1270" anchor="t" anchorCtr="0">
          <a:noAutofit/>
        </a:bodyPr>
        <a:lstStyle/>
        <a:p>
          <a:pPr marL="0" lvl="0" indent="0" algn="l" defTabSz="1066800">
            <a:lnSpc>
              <a:spcPct val="90000"/>
            </a:lnSpc>
            <a:spcBef>
              <a:spcPct val="0"/>
            </a:spcBef>
            <a:spcAft>
              <a:spcPct val="35000"/>
            </a:spcAft>
            <a:buNone/>
          </a:pPr>
          <a:r>
            <a:rPr lang="en-US" sz="2400" kern="1200" dirty="0"/>
            <a:t>Rule 9- Central Excise Rules</a:t>
          </a:r>
        </a:p>
        <a:p>
          <a:pPr marL="171450" lvl="1" indent="-171450" algn="just" defTabSz="844550">
            <a:lnSpc>
              <a:spcPct val="90000"/>
            </a:lnSpc>
            <a:spcBef>
              <a:spcPct val="0"/>
            </a:spcBef>
            <a:spcAft>
              <a:spcPct val="15000"/>
            </a:spcAft>
            <a:buChar char="•"/>
          </a:pPr>
          <a:r>
            <a:rPr lang="en-US" sz="1900" kern="1200" dirty="0"/>
            <a:t>Every person, who produces, manufactures, carries on trade, holds private store-room or warehouse or otherwise uses excisable goods to get registered.</a:t>
          </a:r>
        </a:p>
      </dsp:txBody>
      <dsp:txXfrm rot="5400000">
        <a:off x="3589065" y="913447"/>
        <a:ext cx="3337470" cy="2740342"/>
      </dsp:txXfrm>
    </dsp:sp>
    <dsp:sp modelId="{4FF05176-EDAD-47FF-9EF7-71DC093B6027}">
      <dsp:nvSpPr>
        <dsp:cNvPr id="0" name=""/>
        <dsp:cNvSpPr/>
      </dsp:nvSpPr>
      <dsp:spPr>
        <a:xfrm rot="16200000">
          <a:off x="6561962" y="614883"/>
          <a:ext cx="4567238" cy="3337470"/>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3683" bIns="0" numCol="1" spcCol="1270" anchor="t" anchorCtr="0">
          <a:noAutofit/>
        </a:bodyPr>
        <a:lstStyle/>
        <a:p>
          <a:pPr marL="0" lvl="0" indent="0" algn="l" defTabSz="1066800">
            <a:lnSpc>
              <a:spcPct val="90000"/>
            </a:lnSpc>
            <a:spcBef>
              <a:spcPct val="0"/>
            </a:spcBef>
            <a:spcAft>
              <a:spcPct val="35000"/>
            </a:spcAft>
            <a:buNone/>
          </a:pPr>
          <a:r>
            <a:rPr lang="en-US" sz="2400" kern="1200" dirty="0"/>
            <a:t>Notification 36/2001 NT</a:t>
          </a:r>
        </a:p>
        <a:p>
          <a:pPr marL="171450" lvl="1" indent="-171450" algn="l" defTabSz="844550">
            <a:lnSpc>
              <a:spcPct val="90000"/>
            </a:lnSpc>
            <a:spcBef>
              <a:spcPct val="0"/>
            </a:spcBef>
            <a:spcAft>
              <a:spcPct val="15000"/>
            </a:spcAft>
            <a:buChar char="•"/>
          </a:pPr>
          <a:r>
            <a:rPr lang="en-US" sz="1900" kern="1200" dirty="0"/>
            <a:t>Exemption from getting registered to traders</a:t>
          </a:r>
        </a:p>
      </dsp:txBody>
      <dsp:txXfrm rot="5400000">
        <a:off x="7176846" y="913447"/>
        <a:ext cx="3337470" cy="27403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77E26F-A779-428D-A267-6A87E71B2C0B}">
      <dsp:nvSpPr>
        <dsp:cNvPr id="0" name=""/>
        <dsp:cNvSpPr/>
      </dsp:nvSpPr>
      <dsp:spPr>
        <a:xfrm>
          <a:off x="8171421" y="0"/>
          <a:ext cx="2330897"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u="sng" kern="1200" dirty="0"/>
            <a:t>Impact</a:t>
          </a:r>
        </a:p>
      </dsp:txBody>
      <dsp:txXfrm>
        <a:off x="8171421" y="0"/>
        <a:ext cx="2330897" cy="1370171"/>
      </dsp:txXfrm>
    </dsp:sp>
    <dsp:sp modelId="{CE007AC3-6E16-4D50-9302-A429ECA53EEC}">
      <dsp:nvSpPr>
        <dsp:cNvPr id="0" name=""/>
        <dsp:cNvSpPr/>
      </dsp:nvSpPr>
      <dsp:spPr>
        <a:xfrm>
          <a:off x="5452041" y="0"/>
          <a:ext cx="2330897"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u="sng" kern="1200" dirty="0"/>
            <a:t>Rejected by ?</a:t>
          </a:r>
        </a:p>
      </dsp:txBody>
      <dsp:txXfrm>
        <a:off x="5452041" y="0"/>
        <a:ext cx="2330897" cy="1370171"/>
      </dsp:txXfrm>
    </dsp:sp>
    <dsp:sp modelId="{E8E36092-B263-40DE-98F0-D55AFB6192B3}">
      <dsp:nvSpPr>
        <dsp:cNvPr id="0" name=""/>
        <dsp:cNvSpPr/>
      </dsp:nvSpPr>
      <dsp:spPr>
        <a:xfrm>
          <a:off x="2732661" y="0"/>
          <a:ext cx="2330897"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u="sng" kern="1200" dirty="0"/>
            <a:t>When Rejected?</a:t>
          </a:r>
        </a:p>
      </dsp:txBody>
      <dsp:txXfrm>
        <a:off x="2732661" y="0"/>
        <a:ext cx="2330897" cy="1370171"/>
      </dsp:txXfrm>
    </dsp:sp>
    <dsp:sp modelId="{47ABE7AD-9E66-4E85-830D-C69F74238BB2}">
      <dsp:nvSpPr>
        <dsp:cNvPr id="0" name=""/>
        <dsp:cNvSpPr/>
      </dsp:nvSpPr>
      <dsp:spPr>
        <a:xfrm>
          <a:off x="13281" y="0"/>
          <a:ext cx="2330897"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US" sz="3200" u="sng" kern="1200" dirty="0"/>
            <a:t>When Sold?</a:t>
          </a:r>
        </a:p>
      </dsp:txBody>
      <dsp:txXfrm>
        <a:off x="13281" y="0"/>
        <a:ext cx="2330897" cy="1370171"/>
      </dsp:txXfrm>
    </dsp:sp>
    <dsp:sp modelId="{CD0FB517-52C8-4F55-BBBF-1A89AB090948}">
      <dsp:nvSpPr>
        <dsp:cNvPr id="0" name=""/>
        <dsp:cNvSpPr/>
      </dsp:nvSpPr>
      <dsp:spPr>
        <a:xfrm>
          <a:off x="207523" y="2391756"/>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Six months before AD</a:t>
          </a:r>
        </a:p>
      </dsp:txBody>
      <dsp:txXfrm>
        <a:off x="235969" y="2420202"/>
        <a:ext cx="1885522" cy="914315"/>
      </dsp:txXfrm>
    </dsp:sp>
    <dsp:sp modelId="{B02F0AC6-9AF6-4E34-981A-B04C428E3F54}">
      <dsp:nvSpPr>
        <dsp:cNvPr id="0" name=""/>
        <dsp:cNvSpPr/>
      </dsp:nvSpPr>
      <dsp:spPr>
        <a:xfrm>
          <a:off x="2149937" y="2858221"/>
          <a:ext cx="776965" cy="38276"/>
        </a:xfrm>
        <a:custGeom>
          <a:avLst/>
          <a:gdLst/>
          <a:ahLst/>
          <a:cxnLst/>
          <a:rect l="0" t="0" r="0" b="0"/>
          <a:pathLst>
            <a:path>
              <a:moveTo>
                <a:pt x="0" y="19138"/>
              </a:moveTo>
              <a:lnTo>
                <a:pt x="776965" y="1913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518995" y="2857935"/>
        <a:ext cx="38848" cy="38848"/>
      </dsp:txXfrm>
    </dsp:sp>
    <dsp:sp modelId="{16AB458B-CAAB-462E-80D4-4467A36DD460}">
      <dsp:nvSpPr>
        <dsp:cNvPr id="0" name=""/>
        <dsp:cNvSpPr/>
      </dsp:nvSpPr>
      <dsp:spPr>
        <a:xfrm>
          <a:off x="2926902" y="2391756"/>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Within six months of AD</a:t>
          </a:r>
        </a:p>
      </dsp:txBody>
      <dsp:txXfrm>
        <a:off x="2955348" y="2420202"/>
        <a:ext cx="1885522" cy="914315"/>
      </dsp:txXfrm>
    </dsp:sp>
    <dsp:sp modelId="{0DFD66DA-5299-4251-90FA-8194BD7BCC83}">
      <dsp:nvSpPr>
        <dsp:cNvPr id="0" name=""/>
        <dsp:cNvSpPr/>
      </dsp:nvSpPr>
      <dsp:spPr>
        <a:xfrm rot="19457599">
          <a:off x="4779381" y="2578999"/>
          <a:ext cx="956836" cy="38276"/>
        </a:xfrm>
        <a:custGeom>
          <a:avLst/>
          <a:gdLst/>
          <a:ahLst/>
          <a:cxnLst/>
          <a:rect l="0" t="0" r="0" b="0"/>
          <a:pathLst>
            <a:path>
              <a:moveTo>
                <a:pt x="0" y="19138"/>
              </a:moveTo>
              <a:lnTo>
                <a:pt x="956836" y="1913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33879" y="2574216"/>
        <a:ext cx="47841" cy="47841"/>
      </dsp:txXfrm>
    </dsp:sp>
    <dsp:sp modelId="{4DDB2A35-AED5-4CBF-B057-95BF9A2697BE}">
      <dsp:nvSpPr>
        <dsp:cNvPr id="0" name=""/>
        <dsp:cNvSpPr/>
      </dsp:nvSpPr>
      <dsp:spPr>
        <a:xfrm>
          <a:off x="5646282" y="1833312"/>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Registered Person</a:t>
          </a:r>
        </a:p>
      </dsp:txBody>
      <dsp:txXfrm>
        <a:off x="5674728" y="1861758"/>
        <a:ext cx="1885522" cy="914315"/>
      </dsp:txXfrm>
    </dsp:sp>
    <dsp:sp modelId="{0C37C202-34C2-4360-AAF8-96E0260B725D}">
      <dsp:nvSpPr>
        <dsp:cNvPr id="0" name=""/>
        <dsp:cNvSpPr/>
      </dsp:nvSpPr>
      <dsp:spPr>
        <a:xfrm>
          <a:off x="7588697" y="2299777"/>
          <a:ext cx="776965" cy="38276"/>
        </a:xfrm>
        <a:custGeom>
          <a:avLst/>
          <a:gdLst/>
          <a:ahLst/>
          <a:cxnLst/>
          <a:rect l="0" t="0" r="0" b="0"/>
          <a:pathLst>
            <a:path>
              <a:moveTo>
                <a:pt x="0" y="19138"/>
              </a:moveTo>
              <a:lnTo>
                <a:pt x="776965" y="1913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957755" y="2299491"/>
        <a:ext cx="38848" cy="38848"/>
      </dsp:txXfrm>
    </dsp:sp>
    <dsp:sp modelId="{04E0A2C9-8734-4493-8067-A88F1AE6C127}">
      <dsp:nvSpPr>
        <dsp:cNvPr id="0" name=""/>
        <dsp:cNvSpPr/>
      </dsp:nvSpPr>
      <dsp:spPr>
        <a:xfrm>
          <a:off x="8365662" y="1833312"/>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Distinct Supply under GST</a:t>
          </a:r>
        </a:p>
      </dsp:txBody>
      <dsp:txXfrm>
        <a:off x="8394108" y="1861758"/>
        <a:ext cx="1885522" cy="914315"/>
      </dsp:txXfrm>
    </dsp:sp>
    <dsp:sp modelId="{931F629D-E508-42BC-B0B7-0E1D68CC47AE}">
      <dsp:nvSpPr>
        <dsp:cNvPr id="0" name=""/>
        <dsp:cNvSpPr/>
      </dsp:nvSpPr>
      <dsp:spPr>
        <a:xfrm rot="2142401">
          <a:off x="4779381" y="3137443"/>
          <a:ext cx="956836" cy="38276"/>
        </a:xfrm>
        <a:custGeom>
          <a:avLst/>
          <a:gdLst/>
          <a:ahLst/>
          <a:cxnLst/>
          <a:rect l="0" t="0" r="0" b="0"/>
          <a:pathLst>
            <a:path>
              <a:moveTo>
                <a:pt x="0" y="19138"/>
              </a:moveTo>
              <a:lnTo>
                <a:pt x="956836" y="1913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33879" y="3132661"/>
        <a:ext cx="47841" cy="47841"/>
      </dsp:txXfrm>
    </dsp:sp>
    <dsp:sp modelId="{70B59C0B-C0C1-450D-A8DB-AB79C7AD8AE4}">
      <dsp:nvSpPr>
        <dsp:cNvPr id="0" name=""/>
        <dsp:cNvSpPr/>
      </dsp:nvSpPr>
      <dsp:spPr>
        <a:xfrm>
          <a:off x="5646282" y="2950200"/>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Registered Person</a:t>
          </a:r>
        </a:p>
      </dsp:txBody>
      <dsp:txXfrm>
        <a:off x="5674728" y="2978646"/>
        <a:ext cx="1885522" cy="914315"/>
      </dsp:txXfrm>
    </dsp:sp>
    <dsp:sp modelId="{16391008-61B4-4F7E-8E0C-84607E14E412}">
      <dsp:nvSpPr>
        <dsp:cNvPr id="0" name=""/>
        <dsp:cNvSpPr/>
      </dsp:nvSpPr>
      <dsp:spPr>
        <a:xfrm>
          <a:off x="7588697" y="3416665"/>
          <a:ext cx="776965" cy="38276"/>
        </a:xfrm>
        <a:custGeom>
          <a:avLst/>
          <a:gdLst/>
          <a:ahLst/>
          <a:cxnLst/>
          <a:rect l="0" t="0" r="0" b="0"/>
          <a:pathLst>
            <a:path>
              <a:moveTo>
                <a:pt x="0" y="19138"/>
              </a:moveTo>
              <a:lnTo>
                <a:pt x="776965" y="1913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957755" y="3416379"/>
        <a:ext cx="38848" cy="38848"/>
      </dsp:txXfrm>
    </dsp:sp>
    <dsp:sp modelId="{4005FCE3-C09B-43DC-9701-0FB40B48CB9E}">
      <dsp:nvSpPr>
        <dsp:cNvPr id="0" name=""/>
        <dsp:cNvSpPr/>
      </dsp:nvSpPr>
      <dsp:spPr>
        <a:xfrm>
          <a:off x="8365662" y="2950200"/>
          <a:ext cx="1942414" cy="9712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Refund under earlier law</a:t>
          </a:r>
        </a:p>
      </dsp:txBody>
      <dsp:txXfrm>
        <a:off x="8394108" y="2978646"/>
        <a:ext cx="1885522" cy="9143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F1D20-7B58-417B-A411-DB8F5BD22D46}">
      <dsp:nvSpPr>
        <dsp:cNvPr id="0" name=""/>
        <dsp:cNvSpPr/>
      </dsp:nvSpPr>
      <dsp:spPr>
        <a:xfrm>
          <a:off x="8944149"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Conditions</a:t>
          </a:r>
        </a:p>
      </dsp:txBody>
      <dsp:txXfrm>
        <a:off x="8944149" y="0"/>
        <a:ext cx="1525386" cy="1370171"/>
      </dsp:txXfrm>
    </dsp:sp>
    <dsp:sp modelId="{BD4CEF91-9EAE-4250-A19B-EF5558396A40}">
      <dsp:nvSpPr>
        <dsp:cNvPr id="0" name=""/>
        <dsp:cNvSpPr/>
      </dsp:nvSpPr>
      <dsp:spPr>
        <a:xfrm>
          <a:off x="7164532"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Tax</a:t>
          </a:r>
        </a:p>
      </dsp:txBody>
      <dsp:txXfrm>
        <a:off x="7164532" y="0"/>
        <a:ext cx="1525386" cy="1370171"/>
      </dsp:txXfrm>
    </dsp:sp>
    <dsp:sp modelId="{DB9B6E1D-9449-4DCF-A4DC-BF2B6FCB8DCC}">
      <dsp:nvSpPr>
        <dsp:cNvPr id="0" name=""/>
        <dsp:cNvSpPr/>
      </dsp:nvSpPr>
      <dsp:spPr>
        <a:xfrm>
          <a:off x="5384915"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When ?</a:t>
          </a:r>
        </a:p>
      </dsp:txBody>
      <dsp:txXfrm>
        <a:off x="5384915" y="0"/>
        <a:ext cx="1525386" cy="1370171"/>
      </dsp:txXfrm>
    </dsp:sp>
    <dsp:sp modelId="{D43D7CC0-A29C-4F14-932C-FEDB320E01C9}">
      <dsp:nvSpPr>
        <dsp:cNvPr id="0" name=""/>
        <dsp:cNvSpPr/>
      </dsp:nvSpPr>
      <dsp:spPr>
        <a:xfrm>
          <a:off x="3605298"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Document</a:t>
          </a:r>
        </a:p>
      </dsp:txBody>
      <dsp:txXfrm>
        <a:off x="3605298" y="0"/>
        <a:ext cx="1525386" cy="1370171"/>
      </dsp:txXfrm>
    </dsp:sp>
    <dsp:sp modelId="{891329E5-A95A-4DCD-B644-DB61729549EE}">
      <dsp:nvSpPr>
        <dsp:cNvPr id="0" name=""/>
        <dsp:cNvSpPr/>
      </dsp:nvSpPr>
      <dsp:spPr>
        <a:xfrm>
          <a:off x="1825681"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Nature</a:t>
          </a:r>
        </a:p>
      </dsp:txBody>
      <dsp:txXfrm>
        <a:off x="1825681" y="0"/>
        <a:ext cx="1525386" cy="1370171"/>
      </dsp:txXfrm>
    </dsp:sp>
    <dsp:sp modelId="{19FF82DE-89D6-486B-ACC5-680622E6DDDE}">
      <dsp:nvSpPr>
        <dsp:cNvPr id="0" name=""/>
        <dsp:cNvSpPr/>
      </dsp:nvSpPr>
      <dsp:spPr>
        <a:xfrm>
          <a:off x="46064" y="0"/>
          <a:ext cx="1525386" cy="456723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u="sng" kern="1200" dirty="0"/>
            <a:t>Transaction</a:t>
          </a:r>
        </a:p>
      </dsp:txBody>
      <dsp:txXfrm>
        <a:off x="46064" y="0"/>
        <a:ext cx="1525386" cy="1370171"/>
      </dsp:txXfrm>
    </dsp:sp>
    <dsp:sp modelId="{A238EE5A-97E6-4428-8E81-7754DEFFFD0F}">
      <dsp:nvSpPr>
        <dsp:cNvPr id="0" name=""/>
        <dsp:cNvSpPr/>
      </dsp:nvSpPr>
      <dsp:spPr>
        <a:xfrm>
          <a:off x="173179" y="2559571"/>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Revision</a:t>
          </a:r>
        </a:p>
      </dsp:txBody>
      <dsp:txXfrm>
        <a:off x="191794" y="2578186"/>
        <a:ext cx="1233925" cy="598347"/>
      </dsp:txXfrm>
    </dsp:sp>
    <dsp:sp modelId="{14314A37-86B9-4A26-B2F1-F93BC9985D80}">
      <dsp:nvSpPr>
        <dsp:cNvPr id="0" name=""/>
        <dsp:cNvSpPr/>
      </dsp:nvSpPr>
      <dsp:spPr>
        <a:xfrm rot="19457599">
          <a:off x="1385479" y="2682106"/>
          <a:ext cx="626172" cy="25048"/>
        </a:xfrm>
        <a:custGeom>
          <a:avLst/>
          <a:gdLst/>
          <a:ahLst/>
          <a:cxnLst/>
          <a:rect l="0" t="0" r="0" b="0"/>
          <a:pathLst>
            <a:path>
              <a:moveTo>
                <a:pt x="0" y="12524"/>
              </a:moveTo>
              <a:lnTo>
                <a:pt x="626172" y="125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682911" y="2678977"/>
        <a:ext cx="31308" cy="31308"/>
      </dsp:txXfrm>
    </dsp:sp>
    <dsp:sp modelId="{A30CCA52-D892-4D31-84C4-2F50E8B5688B}">
      <dsp:nvSpPr>
        <dsp:cNvPr id="0" name=""/>
        <dsp:cNvSpPr/>
      </dsp:nvSpPr>
      <dsp:spPr>
        <a:xfrm>
          <a:off x="1952796" y="2194114"/>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Upward</a:t>
          </a:r>
        </a:p>
      </dsp:txBody>
      <dsp:txXfrm>
        <a:off x="1971411" y="2212729"/>
        <a:ext cx="1233925" cy="598347"/>
      </dsp:txXfrm>
    </dsp:sp>
    <dsp:sp modelId="{32ECE3FD-F56C-44F9-BD7C-BD23ECC7692A}">
      <dsp:nvSpPr>
        <dsp:cNvPr id="0" name=""/>
        <dsp:cNvSpPr/>
      </dsp:nvSpPr>
      <dsp:spPr>
        <a:xfrm>
          <a:off x="3223951" y="2499378"/>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5471" y="2499191"/>
        <a:ext cx="25423" cy="25423"/>
      </dsp:txXfrm>
    </dsp:sp>
    <dsp:sp modelId="{2E6BDF86-E2ED-4E45-BBEE-7219D09B1425}">
      <dsp:nvSpPr>
        <dsp:cNvPr id="0" name=""/>
        <dsp:cNvSpPr/>
      </dsp:nvSpPr>
      <dsp:spPr>
        <a:xfrm>
          <a:off x="3732413" y="2194114"/>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Supplementary Invoice / Debit Note</a:t>
          </a:r>
        </a:p>
      </dsp:txBody>
      <dsp:txXfrm>
        <a:off x="3751028" y="2212729"/>
        <a:ext cx="1233925" cy="598347"/>
      </dsp:txXfrm>
    </dsp:sp>
    <dsp:sp modelId="{3E1C42B9-1015-4BC0-BFB0-9030E917A1D1}">
      <dsp:nvSpPr>
        <dsp:cNvPr id="0" name=""/>
        <dsp:cNvSpPr/>
      </dsp:nvSpPr>
      <dsp:spPr>
        <a:xfrm>
          <a:off x="5003568" y="2499378"/>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45088" y="2499191"/>
        <a:ext cx="25423" cy="25423"/>
      </dsp:txXfrm>
    </dsp:sp>
    <dsp:sp modelId="{EC0A2F79-0737-4D22-B52D-AE313F58A7C6}">
      <dsp:nvSpPr>
        <dsp:cNvPr id="0" name=""/>
        <dsp:cNvSpPr/>
      </dsp:nvSpPr>
      <dsp:spPr>
        <a:xfrm>
          <a:off x="5512031" y="2194114"/>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Within 30 days</a:t>
          </a:r>
        </a:p>
      </dsp:txBody>
      <dsp:txXfrm>
        <a:off x="5530646" y="2212729"/>
        <a:ext cx="1233925" cy="598347"/>
      </dsp:txXfrm>
    </dsp:sp>
    <dsp:sp modelId="{F8925E8E-7970-4D87-B328-091768FEE3D9}">
      <dsp:nvSpPr>
        <dsp:cNvPr id="0" name=""/>
        <dsp:cNvSpPr/>
      </dsp:nvSpPr>
      <dsp:spPr>
        <a:xfrm>
          <a:off x="6783186" y="2499378"/>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24705" y="2499191"/>
        <a:ext cx="25423" cy="25423"/>
      </dsp:txXfrm>
    </dsp:sp>
    <dsp:sp modelId="{264CCD8D-F448-4880-A12F-833CABF8DD08}">
      <dsp:nvSpPr>
        <dsp:cNvPr id="0" name=""/>
        <dsp:cNvSpPr/>
      </dsp:nvSpPr>
      <dsp:spPr>
        <a:xfrm>
          <a:off x="7291648" y="2194114"/>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GST to apply</a:t>
          </a:r>
        </a:p>
      </dsp:txBody>
      <dsp:txXfrm>
        <a:off x="7310263" y="2212729"/>
        <a:ext cx="1233925" cy="598347"/>
      </dsp:txXfrm>
    </dsp:sp>
    <dsp:sp modelId="{583D6954-6C81-4D13-B575-805E5113AAD5}">
      <dsp:nvSpPr>
        <dsp:cNvPr id="0" name=""/>
        <dsp:cNvSpPr/>
      </dsp:nvSpPr>
      <dsp:spPr>
        <a:xfrm rot="2142401">
          <a:off x="1385479" y="3047564"/>
          <a:ext cx="626172" cy="25048"/>
        </a:xfrm>
        <a:custGeom>
          <a:avLst/>
          <a:gdLst/>
          <a:ahLst/>
          <a:cxnLst/>
          <a:rect l="0" t="0" r="0" b="0"/>
          <a:pathLst>
            <a:path>
              <a:moveTo>
                <a:pt x="0" y="12524"/>
              </a:moveTo>
              <a:lnTo>
                <a:pt x="626172" y="125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682911" y="3044434"/>
        <a:ext cx="31308" cy="31308"/>
      </dsp:txXfrm>
    </dsp:sp>
    <dsp:sp modelId="{1220B1D5-27FE-4858-BBF0-55161C3B709D}">
      <dsp:nvSpPr>
        <dsp:cNvPr id="0" name=""/>
        <dsp:cNvSpPr/>
      </dsp:nvSpPr>
      <dsp:spPr>
        <a:xfrm>
          <a:off x="1952796" y="2925028"/>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Downwards</a:t>
          </a:r>
        </a:p>
      </dsp:txBody>
      <dsp:txXfrm>
        <a:off x="1971411" y="2943643"/>
        <a:ext cx="1233925" cy="598347"/>
      </dsp:txXfrm>
    </dsp:sp>
    <dsp:sp modelId="{D103CC71-02C3-407A-BC9F-2A8D5ABEE940}">
      <dsp:nvSpPr>
        <dsp:cNvPr id="0" name=""/>
        <dsp:cNvSpPr/>
      </dsp:nvSpPr>
      <dsp:spPr>
        <a:xfrm>
          <a:off x="3223951" y="3230292"/>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65471" y="3230105"/>
        <a:ext cx="25423" cy="25423"/>
      </dsp:txXfrm>
    </dsp:sp>
    <dsp:sp modelId="{A12B786D-9C64-4340-86AA-146EEE6AD0D7}">
      <dsp:nvSpPr>
        <dsp:cNvPr id="0" name=""/>
        <dsp:cNvSpPr/>
      </dsp:nvSpPr>
      <dsp:spPr>
        <a:xfrm>
          <a:off x="3732413" y="2925028"/>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Credit Note</a:t>
          </a:r>
        </a:p>
      </dsp:txBody>
      <dsp:txXfrm>
        <a:off x="3751028" y="2943643"/>
        <a:ext cx="1233925" cy="598347"/>
      </dsp:txXfrm>
    </dsp:sp>
    <dsp:sp modelId="{EC0AC1F9-11CC-4757-91BA-9FBD1587A245}">
      <dsp:nvSpPr>
        <dsp:cNvPr id="0" name=""/>
        <dsp:cNvSpPr/>
      </dsp:nvSpPr>
      <dsp:spPr>
        <a:xfrm>
          <a:off x="5003568" y="3230292"/>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45088" y="3230105"/>
        <a:ext cx="25423" cy="25423"/>
      </dsp:txXfrm>
    </dsp:sp>
    <dsp:sp modelId="{67310761-53F4-4B1F-9EB9-9E8AB2892963}">
      <dsp:nvSpPr>
        <dsp:cNvPr id="0" name=""/>
        <dsp:cNvSpPr/>
      </dsp:nvSpPr>
      <dsp:spPr>
        <a:xfrm>
          <a:off x="5512031" y="2925028"/>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Within 30 days</a:t>
          </a:r>
        </a:p>
      </dsp:txBody>
      <dsp:txXfrm>
        <a:off x="5530646" y="2943643"/>
        <a:ext cx="1233925" cy="598347"/>
      </dsp:txXfrm>
    </dsp:sp>
    <dsp:sp modelId="{349A84F9-4E6A-4312-ABDE-6788435E0C54}">
      <dsp:nvSpPr>
        <dsp:cNvPr id="0" name=""/>
        <dsp:cNvSpPr/>
      </dsp:nvSpPr>
      <dsp:spPr>
        <a:xfrm>
          <a:off x="6783186" y="3230292"/>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24705" y="3230105"/>
        <a:ext cx="25423" cy="25423"/>
      </dsp:txXfrm>
    </dsp:sp>
    <dsp:sp modelId="{94F8DD87-BC19-4DE6-97BA-87652CCD588B}">
      <dsp:nvSpPr>
        <dsp:cNvPr id="0" name=""/>
        <dsp:cNvSpPr/>
      </dsp:nvSpPr>
      <dsp:spPr>
        <a:xfrm>
          <a:off x="7291648" y="2925028"/>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With GST</a:t>
          </a:r>
        </a:p>
      </dsp:txBody>
      <dsp:txXfrm>
        <a:off x="7310263" y="2943643"/>
        <a:ext cx="1233925" cy="598347"/>
      </dsp:txXfrm>
    </dsp:sp>
    <dsp:sp modelId="{8E40D848-83B2-4693-A544-A80CF8C17242}">
      <dsp:nvSpPr>
        <dsp:cNvPr id="0" name=""/>
        <dsp:cNvSpPr/>
      </dsp:nvSpPr>
      <dsp:spPr>
        <a:xfrm>
          <a:off x="8562803" y="3230292"/>
          <a:ext cx="508462" cy="25048"/>
        </a:xfrm>
        <a:custGeom>
          <a:avLst/>
          <a:gdLst/>
          <a:ahLst/>
          <a:cxnLst/>
          <a:rect l="0" t="0" r="0" b="0"/>
          <a:pathLst>
            <a:path>
              <a:moveTo>
                <a:pt x="0" y="12524"/>
              </a:moveTo>
              <a:lnTo>
                <a:pt x="508462" y="1252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8804322" y="3230105"/>
        <a:ext cx="25423" cy="25423"/>
      </dsp:txXfrm>
    </dsp:sp>
    <dsp:sp modelId="{F0DA36E2-72F2-4102-990C-92881307836D}">
      <dsp:nvSpPr>
        <dsp:cNvPr id="0" name=""/>
        <dsp:cNvSpPr/>
      </dsp:nvSpPr>
      <dsp:spPr>
        <a:xfrm>
          <a:off x="9071265" y="2925028"/>
          <a:ext cx="1271155" cy="63557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Customer should accept the credit note on portal</a:t>
          </a:r>
        </a:p>
      </dsp:txBody>
      <dsp:txXfrm>
        <a:off x="9089880" y="2943643"/>
        <a:ext cx="1233925" cy="59834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1FAD33-C145-46A5-90D0-483E12B6BBFE}">
      <dsp:nvSpPr>
        <dsp:cNvPr id="0" name=""/>
        <dsp:cNvSpPr/>
      </dsp:nvSpPr>
      <dsp:spPr>
        <a:xfrm>
          <a:off x="7282346" y="2750598"/>
          <a:ext cx="538129" cy="91440"/>
        </a:xfrm>
        <a:custGeom>
          <a:avLst/>
          <a:gdLst/>
          <a:ahLst/>
          <a:cxnLst/>
          <a:rect l="0" t="0" r="0" b="0"/>
          <a:pathLst>
            <a:path>
              <a:moveTo>
                <a:pt x="0" y="45720"/>
              </a:moveTo>
              <a:lnTo>
                <a:pt x="538129"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37958" y="2782864"/>
        <a:ext cx="26906" cy="26906"/>
      </dsp:txXfrm>
    </dsp:sp>
    <dsp:sp modelId="{BB8EE317-7331-4DC4-824C-A14DEAF6EC26}">
      <dsp:nvSpPr>
        <dsp:cNvPr id="0" name=""/>
        <dsp:cNvSpPr/>
      </dsp:nvSpPr>
      <dsp:spPr>
        <a:xfrm>
          <a:off x="4053572" y="2750598"/>
          <a:ext cx="538129" cy="91440"/>
        </a:xfrm>
        <a:custGeom>
          <a:avLst/>
          <a:gdLst/>
          <a:ahLst/>
          <a:cxnLst/>
          <a:rect l="0" t="0" r="0" b="0"/>
          <a:pathLst>
            <a:path>
              <a:moveTo>
                <a:pt x="0" y="45720"/>
              </a:moveTo>
              <a:lnTo>
                <a:pt x="538129"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309183" y="2782864"/>
        <a:ext cx="26906" cy="26906"/>
      </dsp:txXfrm>
    </dsp:sp>
    <dsp:sp modelId="{414A2756-9581-4518-A3E3-9C8C713FF345}">
      <dsp:nvSpPr>
        <dsp:cNvPr id="0" name=""/>
        <dsp:cNvSpPr/>
      </dsp:nvSpPr>
      <dsp:spPr>
        <a:xfrm>
          <a:off x="824797" y="2255900"/>
          <a:ext cx="538129" cy="540417"/>
        </a:xfrm>
        <a:custGeom>
          <a:avLst/>
          <a:gdLst/>
          <a:ahLst/>
          <a:cxnLst/>
          <a:rect l="0" t="0" r="0" b="0"/>
          <a:pathLst>
            <a:path>
              <a:moveTo>
                <a:pt x="0" y="0"/>
              </a:moveTo>
              <a:lnTo>
                <a:pt x="269064" y="0"/>
              </a:lnTo>
              <a:lnTo>
                <a:pt x="269064" y="540417"/>
              </a:lnTo>
              <a:lnTo>
                <a:pt x="538129" y="54041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074795" y="2507043"/>
        <a:ext cx="38132" cy="38132"/>
      </dsp:txXfrm>
    </dsp:sp>
    <dsp:sp modelId="{AA254D62-E5FC-4A28-A087-3585BCA492B6}">
      <dsp:nvSpPr>
        <dsp:cNvPr id="0" name=""/>
        <dsp:cNvSpPr/>
      </dsp:nvSpPr>
      <dsp:spPr>
        <a:xfrm>
          <a:off x="4053572" y="1725199"/>
          <a:ext cx="538129" cy="91440"/>
        </a:xfrm>
        <a:custGeom>
          <a:avLst/>
          <a:gdLst/>
          <a:ahLst/>
          <a:cxnLst/>
          <a:rect l="0" t="0" r="0" b="0"/>
          <a:pathLst>
            <a:path>
              <a:moveTo>
                <a:pt x="0" y="45720"/>
              </a:moveTo>
              <a:lnTo>
                <a:pt x="538129" y="457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309183" y="1757466"/>
        <a:ext cx="26906" cy="26906"/>
      </dsp:txXfrm>
    </dsp:sp>
    <dsp:sp modelId="{9F3E9AED-E78B-4354-8144-96AC675D4D90}">
      <dsp:nvSpPr>
        <dsp:cNvPr id="0" name=""/>
        <dsp:cNvSpPr/>
      </dsp:nvSpPr>
      <dsp:spPr>
        <a:xfrm>
          <a:off x="824797" y="1770919"/>
          <a:ext cx="538129" cy="484981"/>
        </a:xfrm>
        <a:custGeom>
          <a:avLst/>
          <a:gdLst/>
          <a:ahLst/>
          <a:cxnLst/>
          <a:rect l="0" t="0" r="0" b="0"/>
          <a:pathLst>
            <a:path>
              <a:moveTo>
                <a:pt x="0" y="484981"/>
              </a:moveTo>
              <a:lnTo>
                <a:pt x="269064" y="484981"/>
              </a:lnTo>
              <a:lnTo>
                <a:pt x="269064" y="0"/>
              </a:lnTo>
              <a:lnTo>
                <a:pt x="538129"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075751" y="1995299"/>
        <a:ext cx="36221" cy="36221"/>
      </dsp:txXfrm>
    </dsp:sp>
    <dsp:sp modelId="{75221207-4AE3-4592-9328-3FE9035D8C56}">
      <dsp:nvSpPr>
        <dsp:cNvPr id="0" name=""/>
        <dsp:cNvSpPr/>
      </dsp:nvSpPr>
      <dsp:spPr>
        <a:xfrm rot="16200000">
          <a:off x="-1744095" y="1845741"/>
          <a:ext cx="4317467"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2222500">
            <a:lnSpc>
              <a:spcPct val="90000"/>
            </a:lnSpc>
            <a:spcBef>
              <a:spcPct val="0"/>
            </a:spcBef>
            <a:spcAft>
              <a:spcPct val="35000"/>
            </a:spcAft>
            <a:buNone/>
          </a:pPr>
          <a:r>
            <a:rPr lang="en-US" sz="5000" kern="1200" dirty="0"/>
            <a:t>Identify supplies</a:t>
          </a:r>
        </a:p>
      </dsp:txBody>
      <dsp:txXfrm>
        <a:off x="-1744095" y="1845741"/>
        <a:ext cx="4317467" cy="820318"/>
      </dsp:txXfrm>
    </dsp:sp>
    <dsp:sp modelId="{B5956F54-DD9A-4DD2-A1CF-1C6C5A62995D}">
      <dsp:nvSpPr>
        <dsp:cNvPr id="0" name=""/>
        <dsp:cNvSpPr/>
      </dsp:nvSpPr>
      <dsp:spPr>
        <a:xfrm>
          <a:off x="1362926" y="1360760"/>
          <a:ext cx="2690645"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Completed</a:t>
          </a:r>
        </a:p>
      </dsp:txBody>
      <dsp:txXfrm>
        <a:off x="1362926" y="1360760"/>
        <a:ext cx="2690645" cy="820318"/>
      </dsp:txXfrm>
    </dsp:sp>
    <dsp:sp modelId="{A6CF7AA3-E6A2-449D-AB0D-813CE259C2B4}">
      <dsp:nvSpPr>
        <dsp:cNvPr id="0" name=""/>
        <dsp:cNvSpPr/>
      </dsp:nvSpPr>
      <dsp:spPr>
        <a:xfrm>
          <a:off x="4591701" y="1360760"/>
          <a:ext cx="2690645"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Taxable event vs. Collection</a:t>
          </a:r>
        </a:p>
      </dsp:txBody>
      <dsp:txXfrm>
        <a:off x="4591701" y="1360760"/>
        <a:ext cx="2690645" cy="820318"/>
      </dsp:txXfrm>
    </dsp:sp>
    <dsp:sp modelId="{A12E2685-9D29-4FF6-B095-CE26F1325A59}">
      <dsp:nvSpPr>
        <dsp:cNvPr id="0" name=""/>
        <dsp:cNvSpPr/>
      </dsp:nvSpPr>
      <dsp:spPr>
        <a:xfrm>
          <a:off x="1362926" y="2386158"/>
          <a:ext cx="2690645"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Ongoing</a:t>
          </a:r>
        </a:p>
      </dsp:txBody>
      <dsp:txXfrm>
        <a:off x="1362926" y="2386158"/>
        <a:ext cx="2690645" cy="820318"/>
      </dsp:txXfrm>
    </dsp:sp>
    <dsp:sp modelId="{8BDBC894-BD80-4C0E-8E4B-069191C959F7}">
      <dsp:nvSpPr>
        <dsp:cNvPr id="0" name=""/>
        <dsp:cNvSpPr/>
      </dsp:nvSpPr>
      <dsp:spPr>
        <a:xfrm>
          <a:off x="4591701" y="2386158"/>
          <a:ext cx="2690645"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Part supply in GST regime</a:t>
          </a:r>
        </a:p>
      </dsp:txBody>
      <dsp:txXfrm>
        <a:off x="4591701" y="2386158"/>
        <a:ext cx="2690645" cy="820318"/>
      </dsp:txXfrm>
    </dsp:sp>
    <dsp:sp modelId="{2573C8C2-766F-4069-BAFC-6300D4E4E112}">
      <dsp:nvSpPr>
        <dsp:cNvPr id="0" name=""/>
        <dsp:cNvSpPr/>
      </dsp:nvSpPr>
      <dsp:spPr>
        <a:xfrm>
          <a:off x="7820475" y="2386158"/>
          <a:ext cx="2690645" cy="8203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Is taxable event under GST or service tax?</a:t>
          </a:r>
        </a:p>
      </dsp:txBody>
      <dsp:txXfrm>
        <a:off x="7820475" y="2386158"/>
        <a:ext cx="2690645" cy="82031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6F4B33-D9DD-4A6E-B3DC-BAFA03D4F94B}"/>
              </a:ext>
            </a:extLst>
          </p:cNvPr>
          <p:cNvSpPr>
            <a:spLocks noGrp="1"/>
          </p:cNvSpPr>
          <p:nvPr>
            <p:ph type="hdr" sz="quarter"/>
          </p:nvPr>
        </p:nvSpPr>
        <p:spPr>
          <a:xfrm>
            <a:off x="1" y="0"/>
            <a:ext cx="3078427" cy="513508"/>
          </a:xfrm>
          <a:prstGeom prst="rect">
            <a:avLst/>
          </a:prstGeom>
        </p:spPr>
        <p:txBody>
          <a:bodyPr vert="horz" lIns="94787" tIns="47393" rIns="94787" bIns="47393" rtlCol="0"/>
          <a:lstStyle>
            <a:lvl1pPr algn="l">
              <a:defRPr sz="1200"/>
            </a:lvl1pPr>
          </a:lstStyle>
          <a:p>
            <a:endParaRPr lang="en-US"/>
          </a:p>
        </p:txBody>
      </p:sp>
      <p:sp>
        <p:nvSpPr>
          <p:cNvPr id="3" name="Date Placeholder 2">
            <a:extLst>
              <a:ext uri="{FF2B5EF4-FFF2-40B4-BE49-F238E27FC236}">
                <a16:creationId xmlns:a16="http://schemas.microsoft.com/office/drawing/2014/main" id="{EF894E30-4023-4A65-992F-0BE2DC4DB894}"/>
              </a:ext>
            </a:extLst>
          </p:cNvPr>
          <p:cNvSpPr>
            <a:spLocks noGrp="1"/>
          </p:cNvSpPr>
          <p:nvPr>
            <p:ph type="dt" sz="quarter" idx="1"/>
          </p:nvPr>
        </p:nvSpPr>
        <p:spPr>
          <a:xfrm>
            <a:off x="4023993" y="0"/>
            <a:ext cx="3078427" cy="513508"/>
          </a:xfrm>
          <a:prstGeom prst="rect">
            <a:avLst/>
          </a:prstGeom>
        </p:spPr>
        <p:txBody>
          <a:bodyPr vert="horz" lIns="94787" tIns="47393" rIns="94787" bIns="47393" rtlCol="0"/>
          <a:lstStyle>
            <a:lvl1pPr algn="r">
              <a:defRPr sz="1200"/>
            </a:lvl1pPr>
          </a:lstStyle>
          <a:p>
            <a:fld id="{39AB57DE-8308-4895-B663-A40E653E9DA3}" type="datetimeFigureOut">
              <a:rPr lang="en-US" smtClean="0"/>
              <a:t>25/06/2017</a:t>
            </a:fld>
            <a:endParaRPr lang="en-US"/>
          </a:p>
        </p:txBody>
      </p:sp>
      <p:sp>
        <p:nvSpPr>
          <p:cNvPr id="4" name="Footer Placeholder 3">
            <a:extLst>
              <a:ext uri="{FF2B5EF4-FFF2-40B4-BE49-F238E27FC236}">
                <a16:creationId xmlns:a16="http://schemas.microsoft.com/office/drawing/2014/main" id="{62A4F62F-2770-446D-BB3F-4824FE44F35B}"/>
              </a:ext>
            </a:extLst>
          </p:cNvPr>
          <p:cNvSpPr>
            <a:spLocks noGrp="1"/>
          </p:cNvSpPr>
          <p:nvPr>
            <p:ph type="ftr" sz="quarter" idx="2"/>
          </p:nvPr>
        </p:nvSpPr>
        <p:spPr>
          <a:xfrm>
            <a:off x="1" y="9721106"/>
            <a:ext cx="3078427" cy="513507"/>
          </a:xfrm>
          <a:prstGeom prst="rect">
            <a:avLst/>
          </a:prstGeom>
        </p:spPr>
        <p:txBody>
          <a:bodyPr vert="horz" lIns="94787" tIns="47393" rIns="94787" bIns="47393"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DD610-1720-4398-AACF-5BDB1DBB258D}"/>
              </a:ext>
            </a:extLst>
          </p:cNvPr>
          <p:cNvSpPr>
            <a:spLocks noGrp="1"/>
          </p:cNvSpPr>
          <p:nvPr>
            <p:ph type="sldNum" sz="quarter" idx="3"/>
          </p:nvPr>
        </p:nvSpPr>
        <p:spPr>
          <a:xfrm>
            <a:off x="4023993" y="9721106"/>
            <a:ext cx="3078427" cy="513507"/>
          </a:xfrm>
          <a:prstGeom prst="rect">
            <a:avLst/>
          </a:prstGeom>
        </p:spPr>
        <p:txBody>
          <a:bodyPr vert="horz" lIns="94787" tIns="47393" rIns="94787" bIns="47393" rtlCol="0" anchor="b"/>
          <a:lstStyle>
            <a:lvl1pPr algn="r">
              <a:defRPr sz="1200"/>
            </a:lvl1pPr>
          </a:lstStyle>
          <a:p>
            <a:fld id="{2A78E56A-F210-4F89-9C48-D50D839340B0}" type="slidenum">
              <a:rPr lang="en-US" smtClean="0"/>
              <a:t>‹#›</a:t>
            </a:fld>
            <a:endParaRPr lang="en-US"/>
          </a:p>
        </p:txBody>
      </p:sp>
    </p:spTree>
    <p:extLst>
      <p:ext uri="{BB962C8B-B14F-4D97-AF65-F5344CB8AC3E}">
        <p14:creationId xmlns:p14="http://schemas.microsoft.com/office/powerpoint/2010/main" val="12894434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4787" tIns="47393" rIns="94787" bIns="47393" rtlCol="0"/>
          <a:lstStyle>
            <a:lvl1pPr algn="l">
              <a:defRPr sz="1200"/>
            </a:lvl1pPr>
          </a:lstStyle>
          <a:p>
            <a:endParaRPr lang="en-US"/>
          </a:p>
        </p:txBody>
      </p:sp>
      <p:sp>
        <p:nvSpPr>
          <p:cNvPr id="3" name="Date Placeholder 2"/>
          <p:cNvSpPr>
            <a:spLocks noGrp="1"/>
          </p:cNvSpPr>
          <p:nvPr>
            <p:ph type="dt" idx="1"/>
          </p:nvPr>
        </p:nvSpPr>
        <p:spPr>
          <a:xfrm>
            <a:off x="4023993" y="0"/>
            <a:ext cx="3078427" cy="513508"/>
          </a:xfrm>
          <a:prstGeom prst="rect">
            <a:avLst/>
          </a:prstGeom>
        </p:spPr>
        <p:txBody>
          <a:bodyPr vert="horz" lIns="94787" tIns="47393" rIns="94787" bIns="47393" rtlCol="0"/>
          <a:lstStyle>
            <a:lvl1pPr algn="r">
              <a:defRPr sz="1200"/>
            </a:lvl1pPr>
          </a:lstStyle>
          <a:p>
            <a:fld id="{5DF9678F-011A-4977-A302-C0BB3BD26103}" type="datetimeFigureOut">
              <a:rPr lang="en-US" smtClean="0"/>
              <a:t>25/06/2017</a:t>
            </a:fld>
            <a:endParaRPr lang="en-US"/>
          </a:p>
        </p:txBody>
      </p:sp>
      <p:sp>
        <p:nvSpPr>
          <p:cNvPr id="4" name="Slide Image Placeholder 3"/>
          <p:cNvSpPr>
            <a:spLocks noGrp="1" noRot="1" noChangeAspect="1"/>
          </p:cNvSpPr>
          <p:nvPr>
            <p:ph type="sldImg" idx="2"/>
          </p:nvPr>
        </p:nvSpPr>
        <p:spPr>
          <a:xfrm>
            <a:off x="482600" y="1279525"/>
            <a:ext cx="6138863" cy="3452813"/>
          </a:xfrm>
          <a:prstGeom prst="rect">
            <a:avLst/>
          </a:prstGeom>
          <a:noFill/>
          <a:ln w="12700">
            <a:solidFill>
              <a:prstClr val="black"/>
            </a:solidFill>
          </a:ln>
        </p:spPr>
        <p:txBody>
          <a:bodyPr vert="horz" lIns="94787" tIns="47393" rIns="94787" bIns="47393" rtlCol="0" anchor="ctr"/>
          <a:lstStyle/>
          <a:p>
            <a:endParaRPr lang="en-US"/>
          </a:p>
        </p:txBody>
      </p:sp>
      <p:sp>
        <p:nvSpPr>
          <p:cNvPr id="5" name="Notes Placeholder 4"/>
          <p:cNvSpPr>
            <a:spLocks noGrp="1"/>
          </p:cNvSpPr>
          <p:nvPr>
            <p:ph type="body" sz="quarter" idx="3"/>
          </p:nvPr>
        </p:nvSpPr>
        <p:spPr>
          <a:xfrm>
            <a:off x="710407" y="4925408"/>
            <a:ext cx="5683250" cy="4029879"/>
          </a:xfrm>
          <a:prstGeom prst="rect">
            <a:avLst/>
          </a:prstGeom>
        </p:spPr>
        <p:txBody>
          <a:bodyPr vert="horz" lIns="94787" tIns="47393" rIns="94787" bIns="4739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1106"/>
            <a:ext cx="3078427" cy="513507"/>
          </a:xfrm>
          <a:prstGeom prst="rect">
            <a:avLst/>
          </a:prstGeom>
        </p:spPr>
        <p:txBody>
          <a:bodyPr vert="horz" lIns="94787" tIns="47393" rIns="94787" bIns="47393" rtlCol="0" anchor="b"/>
          <a:lstStyle>
            <a:lvl1pPr algn="l">
              <a:defRPr sz="1200"/>
            </a:lvl1pPr>
          </a:lstStyle>
          <a:p>
            <a:endParaRPr lang="en-US"/>
          </a:p>
        </p:txBody>
      </p:sp>
      <p:sp>
        <p:nvSpPr>
          <p:cNvPr id="7" name="Slide Number Placeholder 6"/>
          <p:cNvSpPr>
            <a:spLocks noGrp="1"/>
          </p:cNvSpPr>
          <p:nvPr>
            <p:ph type="sldNum" sz="quarter" idx="5"/>
          </p:nvPr>
        </p:nvSpPr>
        <p:spPr>
          <a:xfrm>
            <a:off x="4023993" y="9721106"/>
            <a:ext cx="3078427" cy="513507"/>
          </a:xfrm>
          <a:prstGeom prst="rect">
            <a:avLst/>
          </a:prstGeom>
        </p:spPr>
        <p:txBody>
          <a:bodyPr vert="horz" lIns="94787" tIns="47393" rIns="94787" bIns="47393" rtlCol="0" anchor="b"/>
          <a:lstStyle>
            <a:lvl1pPr algn="r">
              <a:defRPr sz="1200"/>
            </a:lvl1pPr>
          </a:lstStyle>
          <a:p>
            <a:fld id="{73D45A79-0DC9-435F-BD25-64073DE327E4}" type="slidenum">
              <a:rPr lang="en-US" smtClean="0"/>
              <a:t>‹#›</a:t>
            </a:fld>
            <a:endParaRPr lang="en-US"/>
          </a:p>
        </p:txBody>
      </p:sp>
    </p:spTree>
    <p:extLst>
      <p:ext uri="{BB962C8B-B14F-4D97-AF65-F5344CB8AC3E}">
        <p14:creationId xmlns:p14="http://schemas.microsoft.com/office/powerpoint/2010/main" val="4043661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Rule 79 – Units holding entitlement certificate</a:t>
            </a:r>
          </a:p>
        </p:txBody>
      </p:sp>
      <p:sp>
        <p:nvSpPr>
          <p:cNvPr id="4" name="Slide Number Placeholder 3"/>
          <p:cNvSpPr>
            <a:spLocks noGrp="1"/>
          </p:cNvSpPr>
          <p:nvPr>
            <p:ph type="sldNum" sz="quarter" idx="10"/>
          </p:nvPr>
        </p:nvSpPr>
        <p:spPr/>
        <p:txBody>
          <a:bodyPr/>
          <a:lstStyle/>
          <a:p>
            <a:fld id="{73D45A79-0DC9-435F-BD25-64073DE327E4}" type="slidenum">
              <a:rPr lang="en-US" smtClean="0"/>
              <a:t>6</a:t>
            </a:fld>
            <a:endParaRPr lang="en-US"/>
          </a:p>
        </p:txBody>
      </p:sp>
    </p:spTree>
    <p:extLst>
      <p:ext uri="{BB962C8B-B14F-4D97-AF65-F5344CB8AC3E}">
        <p14:creationId xmlns:p14="http://schemas.microsoft.com/office/powerpoint/2010/main" val="4106371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D45A79-0DC9-435F-BD25-64073DE327E4}" type="slidenum">
              <a:rPr lang="en-US" smtClean="0"/>
              <a:t>8</a:t>
            </a:fld>
            <a:endParaRPr lang="en-US"/>
          </a:p>
        </p:txBody>
      </p:sp>
    </p:spTree>
    <p:extLst>
      <p:ext uri="{BB962C8B-B14F-4D97-AF65-F5344CB8AC3E}">
        <p14:creationId xmlns:p14="http://schemas.microsoft.com/office/powerpoint/2010/main" val="2243473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E65F7-FB59-4154-BF9C-5AB942EB445D}"/>
              </a:ext>
            </a:extLst>
          </p:cNvPr>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n-US" dirty="0"/>
              <a:t>Click to edit Master title style</a:t>
            </a:r>
          </a:p>
        </p:txBody>
      </p:sp>
      <p:sp>
        <p:nvSpPr>
          <p:cNvPr id="3" name="Subtitle 2">
            <a:extLst>
              <a:ext uri="{FF2B5EF4-FFF2-40B4-BE49-F238E27FC236}">
                <a16:creationId xmlns:a16="http://schemas.microsoft.com/office/drawing/2014/main" id="{05F4D174-1563-4BDE-9052-068E45601F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50C19E-300A-4DF3-BBB3-A406E891D3BD}"/>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F92701AD-CBC4-46FD-B40E-0F556846CBA2}"/>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035367BA-D6A1-44AB-A78C-D43F1127B6C8}"/>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316959589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AB172-C348-4375-9F4C-FB0101D92F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9DC26B-189D-47D7-A23F-5ADA22E4F3C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A88CA-FC29-4A77-A041-BB08234F4BE6}"/>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B675D17E-91DF-47C3-ABB9-7000502C4570}"/>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AE608670-EFE8-4084-81EA-4E7F03BA5C3F}"/>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2772892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333AFA-201A-468A-A86C-F5FD5CA1128C}"/>
              </a:ext>
            </a:extLst>
          </p:cNvPr>
          <p:cNvSpPr>
            <a:spLocks noGrp="1"/>
          </p:cNvSpPr>
          <p:nvPr>
            <p:ph type="title" orient="vert"/>
          </p:nvPr>
        </p:nvSpPr>
        <p:spPr>
          <a:xfrm>
            <a:off x="8724900" y="365125"/>
            <a:ext cx="2628900" cy="5811838"/>
          </a:xfrm>
        </p:spPr>
        <p:txBody>
          <a:bodyPr vert="eaVert"/>
          <a:lstStyle>
            <a:lvl1pPr>
              <a:defRPr>
                <a:solidFill>
                  <a:schemeClr val="tx1"/>
                </a:solidFill>
              </a:defRPr>
            </a:lvl1pPr>
          </a:lstStyle>
          <a:p>
            <a:r>
              <a:rPr lang="en-US" dirty="0"/>
              <a:t>Click to edit Master title style</a:t>
            </a:r>
          </a:p>
        </p:txBody>
      </p:sp>
      <p:sp>
        <p:nvSpPr>
          <p:cNvPr id="3" name="Vertical Text Placeholder 2">
            <a:extLst>
              <a:ext uri="{FF2B5EF4-FFF2-40B4-BE49-F238E27FC236}">
                <a16:creationId xmlns:a16="http://schemas.microsoft.com/office/drawing/2014/main" id="{A1FD9A57-98DB-4AF0-BCA9-B6A279EABB6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9DD844-1AA9-4439-8A4E-1F4EB25F5AEF}"/>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69E52830-2044-43F1-90F9-FDC017E6025F}"/>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621F9621-A6FC-45F1-92C0-D65303CCEFE8}"/>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414036866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8F05-FE66-4CF5-88EF-BAA4936564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B0DF4A-E4CF-4C98-8978-16E76E43642C}"/>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1863AF7-FC5B-4279-A4A6-514DDB45315C}"/>
              </a:ext>
            </a:extLst>
          </p:cNvPr>
          <p:cNvSpPr>
            <a:spLocks noGrp="1"/>
          </p:cNvSpPr>
          <p:nvPr>
            <p:ph type="dt" sz="half" idx="10"/>
          </p:nvPr>
        </p:nvSpPr>
        <p:spPr/>
        <p:txBody>
          <a:bodyPr/>
          <a:lstStyle>
            <a:lvl1pPr>
              <a:defRPr sz="1600">
                <a:solidFill>
                  <a:schemeClr val="bg1"/>
                </a:solidFill>
              </a:defRPr>
            </a:lvl1pPr>
          </a:lstStyle>
          <a:p>
            <a:r>
              <a:rPr lang="en-US"/>
              <a:t>25/06/2017</a:t>
            </a:r>
          </a:p>
        </p:txBody>
      </p:sp>
      <p:sp>
        <p:nvSpPr>
          <p:cNvPr id="5" name="Footer Placeholder 4">
            <a:extLst>
              <a:ext uri="{FF2B5EF4-FFF2-40B4-BE49-F238E27FC236}">
                <a16:creationId xmlns:a16="http://schemas.microsoft.com/office/drawing/2014/main" id="{A8DDA2CF-D20F-46CA-A7DB-E873047BCCF0}"/>
              </a:ext>
            </a:extLst>
          </p:cNvPr>
          <p:cNvSpPr>
            <a:spLocks noGrp="1"/>
          </p:cNvSpPr>
          <p:nvPr>
            <p:ph type="ftr" sz="quarter" idx="11"/>
          </p:nvPr>
        </p:nvSpPr>
        <p:spPr/>
        <p:txBody>
          <a:bodyPr/>
          <a:lstStyle>
            <a:lvl1pPr>
              <a:defRPr sz="1600">
                <a:solidFill>
                  <a:schemeClr val="bg1"/>
                </a:solidFill>
              </a:defRPr>
            </a:lvl1pPr>
          </a:lstStyle>
          <a:p>
            <a:r>
              <a:rPr lang="en-US"/>
              <a:t>S B Gabhawalla &amp; Co.,</a:t>
            </a:r>
          </a:p>
        </p:txBody>
      </p:sp>
      <p:sp>
        <p:nvSpPr>
          <p:cNvPr id="6" name="Slide Number Placeholder 5">
            <a:extLst>
              <a:ext uri="{FF2B5EF4-FFF2-40B4-BE49-F238E27FC236}">
                <a16:creationId xmlns:a16="http://schemas.microsoft.com/office/drawing/2014/main" id="{BCD36FA5-76FC-4EED-9211-AB3C8848F4BD}"/>
              </a:ext>
            </a:extLst>
          </p:cNvPr>
          <p:cNvSpPr>
            <a:spLocks noGrp="1"/>
          </p:cNvSpPr>
          <p:nvPr>
            <p:ph type="sldNum" sz="quarter" idx="12"/>
          </p:nvPr>
        </p:nvSpPr>
        <p:spPr/>
        <p:txBody>
          <a:bodyPr/>
          <a:lstStyle>
            <a:lvl1pPr>
              <a:defRPr sz="1600">
                <a:solidFill>
                  <a:schemeClr val="bg1"/>
                </a:solidFill>
              </a:defRPr>
            </a:lvl1pPr>
          </a:lstStyle>
          <a:p>
            <a:fld id="{BF3FD6A9-AA9E-4586-B78F-29F52D434F42}" type="slidenum">
              <a:rPr lang="en-US" smtClean="0"/>
              <a:pPr/>
              <a:t>‹#›</a:t>
            </a:fld>
            <a:endParaRPr lang="en-US"/>
          </a:p>
        </p:txBody>
      </p:sp>
    </p:spTree>
    <p:extLst>
      <p:ext uri="{BB962C8B-B14F-4D97-AF65-F5344CB8AC3E}">
        <p14:creationId xmlns:p14="http://schemas.microsoft.com/office/powerpoint/2010/main" val="4096561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095F6-752B-4EF6-91FF-FEA9E2614635}"/>
              </a:ext>
            </a:extLst>
          </p:cNvPr>
          <p:cNvSpPr>
            <a:spLocks noGrp="1"/>
          </p:cNvSpPr>
          <p:nvPr>
            <p:ph type="title"/>
          </p:nvPr>
        </p:nvSpPr>
        <p:spPr>
          <a:xfrm>
            <a:off x="831850" y="1709738"/>
            <a:ext cx="10515600" cy="2852737"/>
          </a:xfrm>
        </p:spPr>
        <p:txBody>
          <a:bodyPr anchor="b"/>
          <a:lstStyle>
            <a:lvl1pPr>
              <a:defRPr sz="6000">
                <a:solidFill>
                  <a:schemeClr val="tx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C9A618B6-3D49-4709-9FA3-948E568E24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D3ED8E3-24C2-4B47-9E28-F71E332A2275}"/>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5E9A636A-124E-4DD1-9C54-E4AB25AC74F0}"/>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6B2C774D-8CB5-4BB5-8BE4-077FA03B15F3}"/>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46686675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7E253-8331-43B7-942B-D53B52F17E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73BB01-58DA-4F6C-BC6C-7376E1502BF7}"/>
              </a:ext>
            </a:extLst>
          </p:cNvPr>
          <p:cNvSpPr>
            <a:spLocks noGrp="1"/>
          </p:cNvSpPr>
          <p:nvPr>
            <p:ph sz="half" idx="1"/>
          </p:nvPr>
        </p:nvSpPr>
        <p:spPr>
          <a:xfrm>
            <a:off x="838200" y="1610436"/>
            <a:ext cx="5181600" cy="456652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5584FCD-C7FA-42F0-A780-6BD05E852C83}"/>
              </a:ext>
            </a:extLst>
          </p:cNvPr>
          <p:cNvSpPr>
            <a:spLocks noGrp="1"/>
          </p:cNvSpPr>
          <p:nvPr>
            <p:ph sz="half" idx="2"/>
          </p:nvPr>
        </p:nvSpPr>
        <p:spPr>
          <a:xfrm>
            <a:off x="6172200" y="1610436"/>
            <a:ext cx="5181600" cy="456652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0FFF75-719E-450F-99B0-E017B3F18169}"/>
              </a:ext>
            </a:extLst>
          </p:cNvPr>
          <p:cNvSpPr>
            <a:spLocks noGrp="1"/>
          </p:cNvSpPr>
          <p:nvPr>
            <p:ph type="dt" sz="half" idx="10"/>
          </p:nvPr>
        </p:nvSpPr>
        <p:spPr/>
        <p:txBody>
          <a:bodyPr/>
          <a:lstStyle/>
          <a:p>
            <a:r>
              <a:rPr lang="en-US"/>
              <a:t>25/06/2017</a:t>
            </a:r>
          </a:p>
        </p:txBody>
      </p:sp>
      <p:sp>
        <p:nvSpPr>
          <p:cNvPr id="6" name="Footer Placeholder 5">
            <a:extLst>
              <a:ext uri="{FF2B5EF4-FFF2-40B4-BE49-F238E27FC236}">
                <a16:creationId xmlns:a16="http://schemas.microsoft.com/office/drawing/2014/main" id="{BD1E1391-97A4-44E0-885F-CC15871A6A9E}"/>
              </a:ext>
            </a:extLst>
          </p:cNvPr>
          <p:cNvSpPr>
            <a:spLocks noGrp="1"/>
          </p:cNvSpPr>
          <p:nvPr>
            <p:ph type="ftr" sz="quarter" idx="11"/>
          </p:nvPr>
        </p:nvSpPr>
        <p:spPr/>
        <p:txBody>
          <a:bodyPr/>
          <a:lstStyle/>
          <a:p>
            <a:r>
              <a:rPr lang="en-US"/>
              <a:t>S B Gabhawalla &amp; Co.,</a:t>
            </a:r>
          </a:p>
        </p:txBody>
      </p:sp>
      <p:sp>
        <p:nvSpPr>
          <p:cNvPr id="7" name="Slide Number Placeholder 6">
            <a:extLst>
              <a:ext uri="{FF2B5EF4-FFF2-40B4-BE49-F238E27FC236}">
                <a16:creationId xmlns:a16="http://schemas.microsoft.com/office/drawing/2014/main" id="{5671A49C-A134-49A6-B88B-870F62C0DABF}"/>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2665344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678FD0C-AD80-4C08-949B-8AD7888675B6}"/>
              </a:ext>
            </a:extLst>
          </p:cNvPr>
          <p:cNvSpPr>
            <a:spLocks noGrp="1"/>
          </p:cNvSpPr>
          <p:nvPr>
            <p:ph type="body" idx="1"/>
          </p:nvPr>
        </p:nvSpPr>
        <p:spPr>
          <a:xfrm>
            <a:off x="839788" y="154468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2EFE4CE-BF6C-4D13-BD86-4673D2B9FCA8}"/>
              </a:ext>
            </a:extLst>
          </p:cNvPr>
          <p:cNvSpPr>
            <a:spLocks noGrp="1"/>
          </p:cNvSpPr>
          <p:nvPr>
            <p:ph sz="half" idx="2"/>
          </p:nvPr>
        </p:nvSpPr>
        <p:spPr>
          <a:xfrm>
            <a:off x="839788" y="2439320"/>
            <a:ext cx="5157787" cy="37503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6DC9A7-BD8A-4EB3-B054-C5E298AE4800}"/>
              </a:ext>
            </a:extLst>
          </p:cNvPr>
          <p:cNvSpPr>
            <a:spLocks noGrp="1"/>
          </p:cNvSpPr>
          <p:nvPr>
            <p:ph type="body" sz="quarter" idx="3"/>
          </p:nvPr>
        </p:nvSpPr>
        <p:spPr>
          <a:xfrm>
            <a:off x="6172200" y="154468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6F5D62C-D9FE-400C-BD04-C0751E671931}"/>
              </a:ext>
            </a:extLst>
          </p:cNvPr>
          <p:cNvSpPr>
            <a:spLocks noGrp="1"/>
          </p:cNvSpPr>
          <p:nvPr>
            <p:ph sz="quarter" idx="4"/>
          </p:nvPr>
        </p:nvSpPr>
        <p:spPr>
          <a:xfrm>
            <a:off x="6172200" y="2439320"/>
            <a:ext cx="5183188" cy="37503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983689-CCB9-4A66-9977-47A6DE919598}"/>
              </a:ext>
            </a:extLst>
          </p:cNvPr>
          <p:cNvSpPr>
            <a:spLocks noGrp="1"/>
          </p:cNvSpPr>
          <p:nvPr>
            <p:ph type="dt" sz="half" idx="10"/>
          </p:nvPr>
        </p:nvSpPr>
        <p:spPr/>
        <p:txBody>
          <a:bodyPr/>
          <a:lstStyle/>
          <a:p>
            <a:r>
              <a:rPr lang="en-US"/>
              <a:t>25/06/2017</a:t>
            </a:r>
          </a:p>
        </p:txBody>
      </p:sp>
      <p:sp>
        <p:nvSpPr>
          <p:cNvPr id="8" name="Footer Placeholder 7">
            <a:extLst>
              <a:ext uri="{FF2B5EF4-FFF2-40B4-BE49-F238E27FC236}">
                <a16:creationId xmlns:a16="http://schemas.microsoft.com/office/drawing/2014/main" id="{B844BFDB-CC82-42C4-B9F4-23DD8D84BECD}"/>
              </a:ext>
            </a:extLst>
          </p:cNvPr>
          <p:cNvSpPr>
            <a:spLocks noGrp="1"/>
          </p:cNvSpPr>
          <p:nvPr>
            <p:ph type="ftr" sz="quarter" idx="11"/>
          </p:nvPr>
        </p:nvSpPr>
        <p:spPr/>
        <p:txBody>
          <a:bodyPr/>
          <a:lstStyle/>
          <a:p>
            <a:r>
              <a:rPr lang="en-US"/>
              <a:t>S B Gabhawalla &amp; Co.,</a:t>
            </a:r>
          </a:p>
        </p:txBody>
      </p:sp>
      <p:sp>
        <p:nvSpPr>
          <p:cNvPr id="9" name="Slide Number Placeholder 8">
            <a:extLst>
              <a:ext uri="{FF2B5EF4-FFF2-40B4-BE49-F238E27FC236}">
                <a16:creationId xmlns:a16="http://schemas.microsoft.com/office/drawing/2014/main" id="{8D4E9B32-4323-47F6-A12A-16323AAE5209}"/>
              </a:ext>
            </a:extLst>
          </p:cNvPr>
          <p:cNvSpPr>
            <a:spLocks noGrp="1"/>
          </p:cNvSpPr>
          <p:nvPr>
            <p:ph type="sldNum" sz="quarter" idx="12"/>
          </p:nvPr>
        </p:nvSpPr>
        <p:spPr/>
        <p:txBody>
          <a:bodyPr/>
          <a:lstStyle/>
          <a:p>
            <a:fld id="{BF3FD6A9-AA9E-4586-B78F-29F52D434F42}" type="slidenum">
              <a:rPr lang="en-US" smtClean="0"/>
              <a:t>‹#›</a:t>
            </a:fld>
            <a:endParaRPr lang="en-US"/>
          </a:p>
        </p:txBody>
      </p:sp>
      <p:sp>
        <p:nvSpPr>
          <p:cNvPr id="10" name="Title 1">
            <a:extLst>
              <a:ext uri="{FF2B5EF4-FFF2-40B4-BE49-F238E27FC236}">
                <a16:creationId xmlns:a16="http://schemas.microsoft.com/office/drawing/2014/main" id="{119319AC-A248-410B-8E4B-A479495B8889}"/>
              </a:ext>
            </a:extLst>
          </p:cNvPr>
          <p:cNvSpPr>
            <a:spLocks noGrp="1"/>
          </p:cNvSpPr>
          <p:nvPr>
            <p:ph type="title"/>
          </p:nvPr>
        </p:nvSpPr>
        <p:spPr>
          <a:xfrm>
            <a:off x="838200" y="296885"/>
            <a:ext cx="10515600" cy="1177073"/>
          </a:xfrm>
        </p:spPr>
        <p:txBody>
          <a:bodyPr/>
          <a:lstStyle/>
          <a:p>
            <a:r>
              <a:rPr lang="en-US"/>
              <a:t>Click to edit Master title style</a:t>
            </a:r>
          </a:p>
        </p:txBody>
      </p:sp>
    </p:spTree>
    <p:extLst>
      <p:ext uri="{BB962C8B-B14F-4D97-AF65-F5344CB8AC3E}">
        <p14:creationId xmlns:p14="http://schemas.microsoft.com/office/powerpoint/2010/main" val="1499013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3292D-ACF2-4980-A0E8-3B18A3584A2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0F75CA-85EB-4C2E-975A-3BB2993572F2}"/>
              </a:ext>
            </a:extLst>
          </p:cNvPr>
          <p:cNvSpPr>
            <a:spLocks noGrp="1"/>
          </p:cNvSpPr>
          <p:nvPr>
            <p:ph type="dt" sz="half" idx="10"/>
          </p:nvPr>
        </p:nvSpPr>
        <p:spPr/>
        <p:txBody>
          <a:bodyPr/>
          <a:lstStyle/>
          <a:p>
            <a:r>
              <a:rPr lang="en-US"/>
              <a:t>25/06/2017</a:t>
            </a:r>
          </a:p>
        </p:txBody>
      </p:sp>
      <p:sp>
        <p:nvSpPr>
          <p:cNvPr id="4" name="Footer Placeholder 3">
            <a:extLst>
              <a:ext uri="{FF2B5EF4-FFF2-40B4-BE49-F238E27FC236}">
                <a16:creationId xmlns:a16="http://schemas.microsoft.com/office/drawing/2014/main" id="{2B00F1AF-5F58-4961-BA63-EE9B79E4FB6B}"/>
              </a:ext>
            </a:extLst>
          </p:cNvPr>
          <p:cNvSpPr>
            <a:spLocks noGrp="1"/>
          </p:cNvSpPr>
          <p:nvPr>
            <p:ph type="ftr" sz="quarter" idx="11"/>
          </p:nvPr>
        </p:nvSpPr>
        <p:spPr/>
        <p:txBody>
          <a:bodyPr/>
          <a:lstStyle/>
          <a:p>
            <a:r>
              <a:rPr lang="en-US"/>
              <a:t>S B Gabhawalla &amp; Co.,</a:t>
            </a:r>
          </a:p>
        </p:txBody>
      </p:sp>
      <p:sp>
        <p:nvSpPr>
          <p:cNvPr id="5" name="Slide Number Placeholder 4">
            <a:extLst>
              <a:ext uri="{FF2B5EF4-FFF2-40B4-BE49-F238E27FC236}">
                <a16:creationId xmlns:a16="http://schemas.microsoft.com/office/drawing/2014/main" id="{6553C515-3EA1-425F-9701-5B702BA7DED4}"/>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152029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9CA616-01ED-4E2A-A373-E58B0F0BE030}"/>
              </a:ext>
            </a:extLst>
          </p:cNvPr>
          <p:cNvSpPr>
            <a:spLocks noGrp="1"/>
          </p:cNvSpPr>
          <p:nvPr>
            <p:ph type="dt" sz="half" idx="10"/>
          </p:nvPr>
        </p:nvSpPr>
        <p:spPr/>
        <p:txBody>
          <a:bodyPr/>
          <a:lstStyle/>
          <a:p>
            <a:r>
              <a:rPr lang="en-US"/>
              <a:t>25/06/2017</a:t>
            </a:r>
          </a:p>
        </p:txBody>
      </p:sp>
      <p:sp>
        <p:nvSpPr>
          <p:cNvPr id="3" name="Footer Placeholder 2">
            <a:extLst>
              <a:ext uri="{FF2B5EF4-FFF2-40B4-BE49-F238E27FC236}">
                <a16:creationId xmlns:a16="http://schemas.microsoft.com/office/drawing/2014/main" id="{D659B475-0411-4097-8AFE-594944E37A91}"/>
              </a:ext>
            </a:extLst>
          </p:cNvPr>
          <p:cNvSpPr>
            <a:spLocks noGrp="1"/>
          </p:cNvSpPr>
          <p:nvPr>
            <p:ph type="ftr" sz="quarter" idx="11"/>
          </p:nvPr>
        </p:nvSpPr>
        <p:spPr/>
        <p:txBody>
          <a:bodyPr/>
          <a:lstStyle/>
          <a:p>
            <a:r>
              <a:rPr lang="en-US"/>
              <a:t>S B Gabhawalla &amp; Co.,</a:t>
            </a:r>
          </a:p>
        </p:txBody>
      </p:sp>
      <p:sp>
        <p:nvSpPr>
          <p:cNvPr id="4" name="Slide Number Placeholder 3">
            <a:extLst>
              <a:ext uri="{FF2B5EF4-FFF2-40B4-BE49-F238E27FC236}">
                <a16:creationId xmlns:a16="http://schemas.microsoft.com/office/drawing/2014/main" id="{A4AA4762-5DF5-48DD-A133-D5F80E257D8C}"/>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30211417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25DF9-0D55-46A0-A802-76766FE22DE4}"/>
              </a:ext>
            </a:extLst>
          </p:cNvPr>
          <p:cNvSpPr>
            <a:spLocks noGrp="1"/>
          </p:cNvSpPr>
          <p:nvPr>
            <p:ph type="title"/>
          </p:nvPr>
        </p:nvSpPr>
        <p:spPr>
          <a:xfrm>
            <a:off x="839788" y="457200"/>
            <a:ext cx="3932237" cy="1600200"/>
          </a:xfrm>
        </p:spPr>
        <p:txBody>
          <a:bodyPr anchor="t"/>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F64D46C6-C20C-4362-A0E1-08902A8B715B}"/>
              </a:ext>
            </a:extLst>
          </p:cNvPr>
          <p:cNvSpPr>
            <a:spLocks noGrp="1"/>
          </p:cNvSpPr>
          <p:nvPr>
            <p:ph idx="1"/>
          </p:nvPr>
        </p:nvSpPr>
        <p:spPr>
          <a:xfrm>
            <a:off x="5183188" y="457201"/>
            <a:ext cx="6172200" cy="5403850"/>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F8847A2-A6B9-495F-8BB1-F3377BBC5E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2A40EC6-43D8-43B6-ABC0-E9EE921D46C3}"/>
              </a:ext>
            </a:extLst>
          </p:cNvPr>
          <p:cNvSpPr>
            <a:spLocks noGrp="1"/>
          </p:cNvSpPr>
          <p:nvPr>
            <p:ph type="dt" sz="half" idx="10"/>
          </p:nvPr>
        </p:nvSpPr>
        <p:spPr/>
        <p:txBody>
          <a:bodyPr/>
          <a:lstStyle/>
          <a:p>
            <a:r>
              <a:rPr lang="en-US"/>
              <a:t>25/06/2017</a:t>
            </a:r>
          </a:p>
        </p:txBody>
      </p:sp>
      <p:sp>
        <p:nvSpPr>
          <p:cNvPr id="6" name="Footer Placeholder 5">
            <a:extLst>
              <a:ext uri="{FF2B5EF4-FFF2-40B4-BE49-F238E27FC236}">
                <a16:creationId xmlns:a16="http://schemas.microsoft.com/office/drawing/2014/main" id="{C5D550B9-04D2-4B7A-BD72-33CB9B5F7206}"/>
              </a:ext>
            </a:extLst>
          </p:cNvPr>
          <p:cNvSpPr>
            <a:spLocks noGrp="1"/>
          </p:cNvSpPr>
          <p:nvPr>
            <p:ph type="ftr" sz="quarter" idx="11"/>
          </p:nvPr>
        </p:nvSpPr>
        <p:spPr/>
        <p:txBody>
          <a:bodyPr/>
          <a:lstStyle/>
          <a:p>
            <a:r>
              <a:rPr lang="en-US"/>
              <a:t>S B Gabhawalla &amp; Co.,</a:t>
            </a:r>
          </a:p>
        </p:txBody>
      </p:sp>
      <p:sp>
        <p:nvSpPr>
          <p:cNvPr id="7" name="Slide Number Placeholder 6">
            <a:extLst>
              <a:ext uri="{FF2B5EF4-FFF2-40B4-BE49-F238E27FC236}">
                <a16:creationId xmlns:a16="http://schemas.microsoft.com/office/drawing/2014/main" id="{FA704513-27A9-446E-8EA0-509E76E66B17}"/>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242642384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252E3-65BC-4692-AE81-7F3E70FAA0DF}"/>
              </a:ext>
            </a:extLst>
          </p:cNvPr>
          <p:cNvSpPr>
            <a:spLocks noGrp="1"/>
          </p:cNvSpPr>
          <p:nvPr>
            <p:ph type="title"/>
          </p:nvPr>
        </p:nvSpPr>
        <p:spPr>
          <a:xfrm>
            <a:off x="839788" y="457200"/>
            <a:ext cx="3932237" cy="1600200"/>
          </a:xfrm>
        </p:spPr>
        <p:txBody>
          <a:bodyPr anchor="t"/>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8C2BAF1D-4246-4AFA-9633-D973BD8E07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8D1C763-A6F3-4403-B172-40351192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6A163B5-0964-47D3-BA16-A5BA02A5F12F}"/>
              </a:ext>
            </a:extLst>
          </p:cNvPr>
          <p:cNvSpPr>
            <a:spLocks noGrp="1"/>
          </p:cNvSpPr>
          <p:nvPr>
            <p:ph type="dt" sz="half" idx="10"/>
          </p:nvPr>
        </p:nvSpPr>
        <p:spPr/>
        <p:txBody>
          <a:bodyPr/>
          <a:lstStyle/>
          <a:p>
            <a:r>
              <a:rPr lang="en-US"/>
              <a:t>25/06/2017</a:t>
            </a:r>
          </a:p>
        </p:txBody>
      </p:sp>
      <p:sp>
        <p:nvSpPr>
          <p:cNvPr id="6" name="Footer Placeholder 5">
            <a:extLst>
              <a:ext uri="{FF2B5EF4-FFF2-40B4-BE49-F238E27FC236}">
                <a16:creationId xmlns:a16="http://schemas.microsoft.com/office/drawing/2014/main" id="{61D76089-A95C-4AE4-AF0C-D28B974D60E0}"/>
              </a:ext>
            </a:extLst>
          </p:cNvPr>
          <p:cNvSpPr>
            <a:spLocks noGrp="1"/>
          </p:cNvSpPr>
          <p:nvPr>
            <p:ph type="ftr" sz="quarter" idx="11"/>
          </p:nvPr>
        </p:nvSpPr>
        <p:spPr/>
        <p:txBody>
          <a:bodyPr/>
          <a:lstStyle/>
          <a:p>
            <a:r>
              <a:rPr lang="en-US"/>
              <a:t>S B Gabhawalla &amp; Co.,</a:t>
            </a:r>
          </a:p>
        </p:txBody>
      </p:sp>
      <p:sp>
        <p:nvSpPr>
          <p:cNvPr id="7" name="Slide Number Placeholder 6">
            <a:extLst>
              <a:ext uri="{FF2B5EF4-FFF2-40B4-BE49-F238E27FC236}">
                <a16:creationId xmlns:a16="http://schemas.microsoft.com/office/drawing/2014/main" id="{810EEC52-0E8A-4BDB-A16D-D4A2B6F2D2B9}"/>
              </a:ext>
            </a:extLst>
          </p:cNvPr>
          <p:cNvSpPr>
            <a:spLocks noGrp="1"/>
          </p:cNvSpPr>
          <p:nvPr>
            <p:ph type="sldNum" sz="quarter" idx="12"/>
          </p:nvPr>
        </p:nvSpPr>
        <p:spPr/>
        <p:txBody>
          <a:bodyPr/>
          <a:lstStyle/>
          <a:p>
            <a:fld id="{BF3FD6A9-AA9E-4586-B78F-29F52D434F42}" type="slidenum">
              <a:rPr lang="en-US" smtClean="0"/>
              <a:t>‹#›</a:t>
            </a:fld>
            <a:endParaRPr lang="en-US"/>
          </a:p>
        </p:txBody>
      </p:sp>
    </p:spTree>
    <p:extLst>
      <p:ext uri="{BB962C8B-B14F-4D97-AF65-F5344CB8AC3E}">
        <p14:creationId xmlns:p14="http://schemas.microsoft.com/office/powerpoint/2010/main" val="1967374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91D5F2F-8D6A-4798-B008-31B3B15A5E5C}"/>
              </a:ext>
            </a:extLst>
          </p:cNvPr>
          <p:cNvPicPr>
            <a:picLocks noChangeAspect="1"/>
          </p:cNvPicPr>
          <p:nvPr userDrawn="1"/>
        </p:nvPicPr>
        <p:blipFill>
          <a:blip r:embed="rId13"/>
          <a:stretch>
            <a:fillRect/>
          </a:stretch>
        </p:blipFill>
        <p:spPr>
          <a:xfrm rot="10800000">
            <a:off x="-95537" y="6045957"/>
            <a:ext cx="12501349" cy="852985"/>
          </a:xfrm>
          <a:prstGeom prst="rect">
            <a:avLst/>
          </a:prstGeom>
        </p:spPr>
      </p:pic>
      <p:pic>
        <p:nvPicPr>
          <p:cNvPr id="7" name="Picture 6">
            <a:extLst>
              <a:ext uri="{FF2B5EF4-FFF2-40B4-BE49-F238E27FC236}">
                <a16:creationId xmlns:a16="http://schemas.microsoft.com/office/drawing/2014/main" id="{DFE1C4D8-C166-4028-8B1C-778D7D6AC2D2}"/>
              </a:ext>
            </a:extLst>
          </p:cNvPr>
          <p:cNvPicPr>
            <a:picLocks noChangeAspect="1"/>
          </p:cNvPicPr>
          <p:nvPr userDrawn="1"/>
        </p:nvPicPr>
        <p:blipFill>
          <a:blip r:embed="rId13"/>
          <a:stretch>
            <a:fillRect/>
          </a:stretch>
        </p:blipFill>
        <p:spPr>
          <a:xfrm>
            <a:off x="-95535" y="-17013"/>
            <a:ext cx="12501349" cy="1490971"/>
          </a:xfrm>
          <a:prstGeom prst="rect">
            <a:avLst/>
          </a:prstGeom>
        </p:spPr>
      </p:pic>
      <p:sp>
        <p:nvSpPr>
          <p:cNvPr id="2" name="Title Placeholder 1">
            <a:extLst>
              <a:ext uri="{FF2B5EF4-FFF2-40B4-BE49-F238E27FC236}">
                <a16:creationId xmlns:a16="http://schemas.microsoft.com/office/drawing/2014/main" id="{F67F809D-FA61-4B46-AEE9-FDB6F164C898}"/>
              </a:ext>
            </a:extLst>
          </p:cNvPr>
          <p:cNvSpPr>
            <a:spLocks noGrp="1"/>
          </p:cNvSpPr>
          <p:nvPr>
            <p:ph type="title"/>
          </p:nvPr>
        </p:nvSpPr>
        <p:spPr>
          <a:xfrm>
            <a:off x="838200" y="296885"/>
            <a:ext cx="10515600" cy="117707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8A2BBB61-1E04-4865-AD5F-EF337EAA537B}"/>
              </a:ext>
            </a:extLst>
          </p:cNvPr>
          <p:cNvSpPr>
            <a:spLocks noGrp="1"/>
          </p:cNvSpPr>
          <p:nvPr>
            <p:ph type="body" idx="1"/>
          </p:nvPr>
        </p:nvSpPr>
        <p:spPr>
          <a:xfrm>
            <a:off x="838200" y="1610436"/>
            <a:ext cx="10515600" cy="45665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577893-0EDA-4763-9806-BAA74B32AE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bg1"/>
                </a:solidFill>
              </a:defRPr>
            </a:lvl1pPr>
          </a:lstStyle>
          <a:p>
            <a:r>
              <a:rPr lang="en-US"/>
              <a:t>25/06/2017</a:t>
            </a:r>
            <a:endParaRPr lang="en-US" dirty="0"/>
          </a:p>
        </p:txBody>
      </p:sp>
      <p:sp>
        <p:nvSpPr>
          <p:cNvPr id="5" name="Footer Placeholder 4">
            <a:extLst>
              <a:ext uri="{FF2B5EF4-FFF2-40B4-BE49-F238E27FC236}">
                <a16:creationId xmlns:a16="http://schemas.microsoft.com/office/drawing/2014/main" id="{7D1F8A5F-6CC5-45E5-A58F-87F214C47B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bg1"/>
                </a:solidFill>
              </a:defRPr>
            </a:lvl1pPr>
          </a:lstStyle>
          <a:p>
            <a:r>
              <a:rPr lang="en-US"/>
              <a:t>S B Gabhawalla &amp; Co.,</a:t>
            </a:r>
            <a:endParaRPr lang="en-US" dirty="0"/>
          </a:p>
        </p:txBody>
      </p:sp>
      <p:sp>
        <p:nvSpPr>
          <p:cNvPr id="6" name="Slide Number Placeholder 5">
            <a:extLst>
              <a:ext uri="{FF2B5EF4-FFF2-40B4-BE49-F238E27FC236}">
                <a16:creationId xmlns:a16="http://schemas.microsoft.com/office/drawing/2014/main" id="{13D2AF85-28DA-4B24-B04E-DD41FF9A08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bg1"/>
                </a:solidFill>
              </a:defRPr>
            </a:lvl1pPr>
          </a:lstStyle>
          <a:p>
            <a:fld id="{BF3FD6A9-AA9E-4586-B78F-29F52D434F42}" type="slidenum">
              <a:rPr lang="en-US" smtClean="0"/>
              <a:pPr/>
              <a:t>‹#›</a:t>
            </a:fld>
            <a:endParaRPr lang="en-US"/>
          </a:p>
        </p:txBody>
      </p:sp>
    </p:spTree>
    <p:extLst>
      <p:ext uri="{BB962C8B-B14F-4D97-AF65-F5344CB8AC3E}">
        <p14:creationId xmlns:p14="http://schemas.microsoft.com/office/powerpoint/2010/main" val="4187625177"/>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Lst>
  <p:hf hdr="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E5B65-B6EE-4171-B978-CA0F1B404F28}"/>
              </a:ext>
            </a:extLst>
          </p:cNvPr>
          <p:cNvSpPr>
            <a:spLocks noGrp="1"/>
          </p:cNvSpPr>
          <p:nvPr>
            <p:ph type="ctrTitle"/>
          </p:nvPr>
        </p:nvSpPr>
        <p:spPr/>
        <p:txBody>
          <a:bodyPr/>
          <a:lstStyle/>
          <a:p>
            <a:r>
              <a:rPr lang="en-US" dirty="0"/>
              <a:t>Transition Provisions under GST</a:t>
            </a:r>
          </a:p>
        </p:txBody>
      </p:sp>
      <p:sp>
        <p:nvSpPr>
          <p:cNvPr id="3" name="Subtitle 2">
            <a:extLst>
              <a:ext uri="{FF2B5EF4-FFF2-40B4-BE49-F238E27FC236}">
                <a16:creationId xmlns:a16="http://schemas.microsoft.com/office/drawing/2014/main" id="{78CE502C-8BA2-4E89-BF5C-E814BB5A3911}"/>
              </a:ext>
            </a:extLst>
          </p:cNvPr>
          <p:cNvSpPr>
            <a:spLocks noGrp="1"/>
          </p:cNvSpPr>
          <p:nvPr>
            <p:ph type="subTitle" idx="1"/>
          </p:nvPr>
        </p:nvSpPr>
        <p:spPr/>
        <p:txBody>
          <a:bodyPr>
            <a:normAutofit/>
          </a:bodyPr>
          <a:lstStyle/>
          <a:p>
            <a:r>
              <a:rPr lang="en-US" dirty="0"/>
              <a:t>CA. Parth Shah</a:t>
            </a:r>
          </a:p>
          <a:p>
            <a:r>
              <a:rPr lang="en-US" dirty="0"/>
              <a:t>S B Gabhawalla &amp; Co.,</a:t>
            </a:r>
          </a:p>
        </p:txBody>
      </p:sp>
    </p:spTree>
    <p:extLst>
      <p:ext uri="{BB962C8B-B14F-4D97-AF65-F5344CB8AC3E}">
        <p14:creationId xmlns:p14="http://schemas.microsoft.com/office/powerpoint/2010/main" val="1782755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96885"/>
            <a:ext cx="11353800" cy="1177073"/>
          </a:xfrm>
        </p:spPr>
        <p:txBody>
          <a:bodyPr>
            <a:normAutofit fontScale="90000"/>
          </a:bodyPr>
          <a:lstStyle/>
          <a:p>
            <a:r>
              <a:rPr lang="en-US" dirty="0"/>
              <a:t>Not liable to be registered under the earlier law - CGST</a:t>
            </a:r>
          </a:p>
        </p:txBody>
      </p:sp>
      <p:graphicFrame>
        <p:nvGraphicFramePr>
          <p:cNvPr id="6" name="Content Placeholder 5"/>
          <p:cNvGraphicFramePr>
            <a:graphicFrameLocks noGrp="1"/>
          </p:cNvGraphicFramePr>
          <p:nvPr>
            <p:ph idx="1"/>
            <p:extLst/>
          </p:nvPr>
        </p:nvGraphicFramePr>
        <p:xfrm>
          <a:off x="838200" y="1609725"/>
          <a:ext cx="10515600" cy="4567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7270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492CB-70A0-4D9C-9FD9-58E95B3ABB40}"/>
              </a:ext>
            </a:extLst>
          </p:cNvPr>
          <p:cNvSpPr>
            <a:spLocks noGrp="1"/>
          </p:cNvSpPr>
          <p:nvPr>
            <p:ph type="title"/>
          </p:nvPr>
        </p:nvSpPr>
        <p:spPr/>
        <p:txBody>
          <a:bodyPr>
            <a:normAutofit fontScale="90000"/>
          </a:bodyPr>
          <a:lstStyle/>
          <a:p>
            <a:r>
              <a:rPr lang="en-US" dirty="0"/>
              <a:t>Option for Dealers having taxable / Non-Taxable Income …</a:t>
            </a:r>
          </a:p>
        </p:txBody>
      </p:sp>
      <p:sp>
        <p:nvSpPr>
          <p:cNvPr id="3" name="Content Placeholder 2">
            <a:extLst>
              <a:ext uri="{FF2B5EF4-FFF2-40B4-BE49-F238E27FC236}">
                <a16:creationId xmlns:a16="http://schemas.microsoft.com/office/drawing/2014/main" id="{00C058E9-5424-4EDC-9B83-78EAD800C63D}"/>
              </a:ext>
            </a:extLst>
          </p:cNvPr>
          <p:cNvSpPr>
            <a:spLocks noGrp="1"/>
          </p:cNvSpPr>
          <p:nvPr>
            <p:ph idx="1"/>
          </p:nvPr>
        </p:nvSpPr>
        <p:spPr/>
        <p:txBody>
          <a:bodyPr>
            <a:normAutofit fontScale="92500" lnSpcReduction="10000"/>
          </a:bodyPr>
          <a:lstStyle/>
          <a:p>
            <a:pPr marL="0" indent="0" algn="just">
              <a:buNone/>
            </a:pPr>
            <a:r>
              <a:rPr lang="en-GB" dirty="0"/>
              <a:t>140. (</a:t>
            </a:r>
            <a:r>
              <a:rPr lang="en-GB" i="1" dirty="0"/>
              <a:t>4</a:t>
            </a:r>
            <a:r>
              <a:rPr lang="en-GB" dirty="0"/>
              <a:t>) A registered person, who was engaged in the manufacture of taxable as well as exempted goods under the Central Excise Act, 1944 or provision of taxable as well as exempted services under Chapter V of the Finance Act, 1994, but which are liable to tax under this Act, shall be entitled to take, in his electronic credit ledger,—</a:t>
            </a:r>
          </a:p>
          <a:p>
            <a:pPr marL="0" indent="0" algn="just">
              <a:buNone/>
            </a:pPr>
            <a:r>
              <a:rPr lang="en-GB" dirty="0"/>
              <a:t>(</a:t>
            </a:r>
            <a:r>
              <a:rPr lang="en-GB" i="1" dirty="0"/>
              <a:t>a</a:t>
            </a:r>
            <a:r>
              <a:rPr lang="en-GB" dirty="0"/>
              <a:t>) the amount of CENVAT credit carried forward in a return furnished under the existing law by him accordance with the provisions of sub-section (</a:t>
            </a:r>
            <a:r>
              <a:rPr lang="en-GB" i="1" dirty="0"/>
              <a:t>1</a:t>
            </a:r>
            <a:r>
              <a:rPr lang="en-GB" dirty="0"/>
              <a:t>); and</a:t>
            </a:r>
          </a:p>
          <a:p>
            <a:pPr marL="0" indent="0" algn="just">
              <a:buNone/>
            </a:pPr>
            <a:r>
              <a:rPr lang="en-GB" dirty="0"/>
              <a:t>(</a:t>
            </a:r>
            <a:r>
              <a:rPr lang="en-GB" i="1" dirty="0"/>
              <a:t>b</a:t>
            </a:r>
            <a:r>
              <a:rPr lang="en-GB" dirty="0"/>
              <a:t>) the amount of CENVAT credit of eligible duties in respect of inputs held in stock and inputs contained in semi-finished or finished goods held in stock on the appointed day, relating to such exempted goods or services, in accordance with the </a:t>
            </a:r>
            <a:r>
              <a:rPr lang="en-US" dirty="0"/>
              <a:t>provisions of sub-section (</a:t>
            </a:r>
            <a:r>
              <a:rPr lang="en-US" i="1" dirty="0"/>
              <a:t>3</a:t>
            </a:r>
            <a:r>
              <a:rPr lang="en-US" dirty="0"/>
              <a:t>).</a:t>
            </a:r>
          </a:p>
        </p:txBody>
      </p:sp>
      <p:sp>
        <p:nvSpPr>
          <p:cNvPr id="4" name="Date Placeholder 3">
            <a:extLst>
              <a:ext uri="{FF2B5EF4-FFF2-40B4-BE49-F238E27FC236}">
                <a16:creationId xmlns:a16="http://schemas.microsoft.com/office/drawing/2014/main" id="{0B86BF8F-23DD-4A12-A545-7CF591A83B7B}"/>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1C1E8018-8F0C-4624-B5A3-6DBA0AD09118}"/>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D3403F38-BB6D-428E-90FC-81F9D3EBEF68}"/>
              </a:ext>
            </a:extLst>
          </p:cNvPr>
          <p:cNvSpPr>
            <a:spLocks noGrp="1"/>
          </p:cNvSpPr>
          <p:nvPr>
            <p:ph type="sldNum" sz="quarter" idx="12"/>
          </p:nvPr>
        </p:nvSpPr>
        <p:spPr/>
        <p:txBody>
          <a:bodyPr/>
          <a:lstStyle/>
          <a:p>
            <a:fld id="{BF3FD6A9-AA9E-4586-B78F-29F52D434F42}" type="slidenum">
              <a:rPr lang="en-US" smtClean="0"/>
              <a:pPr/>
              <a:t>11</a:t>
            </a:fld>
            <a:endParaRPr lang="en-US"/>
          </a:p>
        </p:txBody>
      </p:sp>
    </p:spTree>
    <p:extLst>
      <p:ext uri="{BB962C8B-B14F-4D97-AF65-F5344CB8AC3E}">
        <p14:creationId xmlns:p14="http://schemas.microsoft.com/office/powerpoint/2010/main" val="4156964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6159-60B2-43C9-8D65-A718A61F70B6}"/>
              </a:ext>
            </a:extLst>
          </p:cNvPr>
          <p:cNvSpPr>
            <a:spLocks noGrp="1"/>
          </p:cNvSpPr>
          <p:nvPr>
            <p:ph type="title"/>
          </p:nvPr>
        </p:nvSpPr>
        <p:spPr/>
        <p:txBody>
          <a:bodyPr>
            <a:normAutofit fontScale="90000"/>
          </a:bodyPr>
          <a:lstStyle/>
          <a:p>
            <a:r>
              <a:rPr lang="en-US" dirty="0"/>
              <a:t>Conditions for claiming credit of stock on AD …</a:t>
            </a:r>
          </a:p>
        </p:txBody>
      </p:sp>
      <p:sp>
        <p:nvSpPr>
          <p:cNvPr id="3" name="Content Placeholder 2">
            <a:extLst>
              <a:ext uri="{FF2B5EF4-FFF2-40B4-BE49-F238E27FC236}">
                <a16:creationId xmlns:a16="http://schemas.microsoft.com/office/drawing/2014/main" id="{92EAF2A6-7FAD-404C-A402-B167F8B690EF}"/>
              </a:ext>
            </a:extLst>
          </p:cNvPr>
          <p:cNvSpPr>
            <a:spLocks noGrp="1"/>
          </p:cNvSpPr>
          <p:nvPr>
            <p:ph idx="1"/>
          </p:nvPr>
        </p:nvSpPr>
        <p:spPr>
          <a:xfrm>
            <a:off x="838200" y="1485741"/>
            <a:ext cx="10515600" cy="4566527"/>
          </a:xfrm>
        </p:spPr>
        <p:txBody>
          <a:bodyPr>
            <a:normAutofit fontScale="92500" lnSpcReduction="10000"/>
          </a:bodyPr>
          <a:lstStyle/>
          <a:p>
            <a:pPr marL="0" indent="0" algn="just">
              <a:buNone/>
            </a:pPr>
            <a:r>
              <a:rPr lang="en-GB" sz="2400" dirty="0"/>
              <a:t>(</a:t>
            </a:r>
            <a:r>
              <a:rPr lang="en-GB" sz="2400" i="1" dirty="0" err="1"/>
              <a:t>i</a:t>
            </a:r>
            <a:r>
              <a:rPr lang="en-GB" sz="2400" dirty="0"/>
              <a:t>) such inputs or goods are used or intended to be </a:t>
            </a:r>
            <a:r>
              <a:rPr lang="en-GB" sz="2400" b="1" u="sng" dirty="0"/>
              <a:t>used for making taxable </a:t>
            </a:r>
            <a:r>
              <a:rPr lang="en-US" sz="2400" b="1" u="sng" dirty="0"/>
              <a:t>supplies under this Act</a:t>
            </a:r>
            <a:r>
              <a:rPr lang="en-US" sz="2400" u="sng" dirty="0"/>
              <a:t>;</a:t>
            </a:r>
          </a:p>
          <a:p>
            <a:pPr marL="0" indent="0" algn="just">
              <a:buNone/>
            </a:pPr>
            <a:r>
              <a:rPr lang="en-GB" sz="2400" dirty="0"/>
              <a:t>(</a:t>
            </a:r>
            <a:r>
              <a:rPr lang="en-GB" sz="2400" i="1" dirty="0"/>
              <a:t>ii</a:t>
            </a:r>
            <a:r>
              <a:rPr lang="en-GB" sz="2400" dirty="0"/>
              <a:t>) the said registered person is </a:t>
            </a:r>
            <a:r>
              <a:rPr lang="en-GB" sz="2400" b="1" u="sng" dirty="0"/>
              <a:t>eligible for input tax credit on such inputs </a:t>
            </a:r>
            <a:r>
              <a:rPr lang="en-GB" sz="2400" dirty="0"/>
              <a:t>under </a:t>
            </a:r>
            <a:r>
              <a:rPr lang="en-US" sz="2400" dirty="0"/>
              <a:t>this Act;</a:t>
            </a:r>
          </a:p>
          <a:p>
            <a:pPr marL="0" indent="0" algn="just">
              <a:buNone/>
            </a:pPr>
            <a:r>
              <a:rPr lang="en-GB" sz="2400" dirty="0"/>
              <a:t>(</a:t>
            </a:r>
            <a:r>
              <a:rPr lang="en-GB" sz="2400" i="1" dirty="0"/>
              <a:t>iii</a:t>
            </a:r>
            <a:r>
              <a:rPr lang="en-GB" sz="2400" dirty="0"/>
              <a:t>) the said registered person is in </a:t>
            </a:r>
            <a:r>
              <a:rPr lang="en-GB" sz="2400" b="1" u="sng" dirty="0"/>
              <a:t>possession of invoice </a:t>
            </a:r>
            <a:r>
              <a:rPr lang="en-GB" sz="2400" dirty="0"/>
              <a:t>or other prescribed documents evidencing payment of duty under the existing law in respect of such </a:t>
            </a:r>
            <a:r>
              <a:rPr lang="en-US" sz="2400" dirty="0"/>
              <a:t>inputs;</a:t>
            </a:r>
          </a:p>
          <a:p>
            <a:pPr marL="0" indent="0" algn="just">
              <a:buNone/>
            </a:pPr>
            <a:r>
              <a:rPr lang="en-GB" sz="2400" dirty="0"/>
              <a:t>(</a:t>
            </a:r>
            <a:r>
              <a:rPr lang="en-GB" sz="2400" i="1" dirty="0"/>
              <a:t>iv</a:t>
            </a:r>
            <a:r>
              <a:rPr lang="en-GB" sz="2400" dirty="0"/>
              <a:t>) such invoices or other prescribed documents were issued </a:t>
            </a:r>
            <a:r>
              <a:rPr lang="en-GB" sz="2400" b="1" u="sng" dirty="0"/>
              <a:t>not earlier than twelve months </a:t>
            </a:r>
            <a:r>
              <a:rPr lang="en-GB" sz="2400" dirty="0"/>
              <a:t>immediately preceding the appointed day; and</a:t>
            </a:r>
          </a:p>
          <a:p>
            <a:pPr marL="0" indent="0" algn="just">
              <a:buNone/>
            </a:pPr>
            <a:r>
              <a:rPr lang="en-GB" sz="2400" dirty="0"/>
              <a:t>(</a:t>
            </a:r>
            <a:r>
              <a:rPr lang="en-GB" sz="2400" i="1" dirty="0"/>
              <a:t>v</a:t>
            </a:r>
            <a:r>
              <a:rPr lang="en-GB" sz="2400" dirty="0"/>
              <a:t>) the supplier of services is not eligible for any abatement under this Act:</a:t>
            </a:r>
          </a:p>
          <a:p>
            <a:pPr marL="0" indent="0" algn="just">
              <a:buNone/>
            </a:pPr>
            <a:r>
              <a:rPr lang="en-GB" sz="2400" dirty="0"/>
              <a:t>Provided that where a registered person, other than a manufacturer or a supplier of services, is </a:t>
            </a:r>
            <a:r>
              <a:rPr lang="en-GB" sz="2400" b="1" dirty="0"/>
              <a:t>not in possession of an invoice or any other documents evidencing payment of duty in respect of inputs</a:t>
            </a:r>
            <a:r>
              <a:rPr lang="en-GB" sz="2400" dirty="0"/>
              <a:t>, then, such registered person shall, subject to such conditions, limitations and safeguards as may be prescribed, including that the said taxable person shall pass on the benefit of such credit by way of reduced prices to the recipient, be allowed to take credit at such rate and in such manner as may be prescribed.</a:t>
            </a:r>
            <a:endParaRPr lang="en-US" sz="2400" dirty="0"/>
          </a:p>
        </p:txBody>
      </p:sp>
      <p:sp>
        <p:nvSpPr>
          <p:cNvPr id="4" name="Date Placeholder 3">
            <a:extLst>
              <a:ext uri="{FF2B5EF4-FFF2-40B4-BE49-F238E27FC236}">
                <a16:creationId xmlns:a16="http://schemas.microsoft.com/office/drawing/2014/main" id="{2CEAC918-A962-4F56-BF1F-C14E3B913B99}"/>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A5BAA6C6-8D94-4B00-BEE8-96724D0C8CCE}"/>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DBF649C-9C85-482C-9489-2EDE53241F9A}"/>
              </a:ext>
            </a:extLst>
          </p:cNvPr>
          <p:cNvSpPr>
            <a:spLocks noGrp="1"/>
          </p:cNvSpPr>
          <p:nvPr>
            <p:ph type="sldNum" sz="quarter" idx="12"/>
          </p:nvPr>
        </p:nvSpPr>
        <p:spPr/>
        <p:txBody>
          <a:bodyPr/>
          <a:lstStyle/>
          <a:p>
            <a:fld id="{BF3FD6A9-AA9E-4586-B78F-29F52D434F42}" type="slidenum">
              <a:rPr lang="en-US" smtClean="0"/>
              <a:pPr/>
              <a:t>12</a:t>
            </a:fld>
            <a:endParaRPr lang="en-US"/>
          </a:p>
        </p:txBody>
      </p:sp>
    </p:spTree>
    <p:extLst>
      <p:ext uri="{BB962C8B-B14F-4D97-AF65-F5344CB8AC3E}">
        <p14:creationId xmlns:p14="http://schemas.microsoft.com/office/powerpoint/2010/main" val="3813873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BAD24-A426-488C-9CA3-645B2DD66634}"/>
              </a:ext>
            </a:extLst>
          </p:cNvPr>
          <p:cNvSpPr>
            <a:spLocks noGrp="1"/>
          </p:cNvSpPr>
          <p:nvPr>
            <p:ph type="title"/>
          </p:nvPr>
        </p:nvSpPr>
        <p:spPr/>
        <p:txBody>
          <a:bodyPr>
            <a:normAutofit fontScale="90000"/>
          </a:bodyPr>
          <a:lstStyle/>
          <a:p>
            <a:r>
              <a:rPr lang="en-US" dirty="0"/>
              <a:t>Credit Transfer Document – Amendment to CCR</a:t>
            </a:r>
          </a:p>
        </p:txBody>
      </p:sp>
      <p:sp>
        <p:nvSpPr>
          <p:cNvPr id="3" name="Content Placeholder 2">
            <a:extLst>
              <a:ext uri="{FF2B5EF4-FFF2-40B4-BE49-F238E27FC236}">
                <a16:creationId xmlns:a16="http://schemas.microsoft.com/office/drawing/2014/main" id="{7E9C0AB6-AAD3-4A86-88FF-94B55C138A28}"/>
              </a:ext>
            </a:extLst>
          </p:cNvPr>
          <p:cNvSpPr>
            <a:spLocks noGrp="1"/>
          </p:cNvSpPr>
          <p:nvPr>
            <p:ph idx="1"/>
          </p:nvPr>
        </p:nvSpPr>
        <p:spPr/>
        <p:txBody>
          <a:bodyPr>
            <a:normAutofit fontScale="85000" lnSpcReduction="20000"/>
          </a:bodyPr>
          <a:lstStyle/>
          <a:p>
            <a:pPr marL="0" indent="0" algn="just">
              <a:buNone/>
            </a:pPr>
            <a:r>
              <a:rPr lang="en-GB" dirty="0"/>
              <a:t>(</a:t>
            </a:r>
            <a:r>
              <a:rPr lang="en-GB" dirty="0" err="1"/>
              <a:t>i</a:t>
            </a:r>
            <a:r>
              <a:rPr lang="en-GB" dirty="0"/>
              <a:t>) The value of such goods in higher than rupees twenty five thousand per piece, bears the brand name of the manufacturer or the principal manufacturer and are identifiable as a distinct number such as chassis / engine no. of a car. </a:t>
            </a:r>
          </a:p>
          <a:p>
            <a:pPr marL="0" indent="0" algn="just">
              <a:buNone/>
            </a:pPr>
            <a:r>
              <a:rPr lang="en-GB" dirty="0"/>
              <a:t>(ii) Verifiable records of clearance and duty payment relatable to each piece of such goods is maintained by the manufacturer and are made available for verification on demand by a Central Excise officer.  </a:t>
            </a:r>
          </a:p>
          <a:p>
            <a:pPr marL="0" indent="0" algn="just">
              <a:buNone/>
            </a:pPr>
            <a:r>
              <a:rPr lang="en-GB" dirty="0"/>
              <a:t>(iii) The Credit Transfer Document shall be serially numbered and shall contain the Central Excise registration number, address of the concerned Central Excise Division, name, address and GSTIN number of the person to whom it is issued, description, classification, invoice number with date of removal, mode of transport and vehicle registration number, rate of duty, quantity, value and duty of excise specified in the First Schedule to the Central Excise Tariff Act, 1985 paid thereon.  </a:t>
            </a:r>
          </a:p>
          <a:p>
            <a:pPr marL="0" indent="0" algn="just">
              <a:buNone/>
            </a:pPr>
            <a:r>
              <a:rPr lang="en-GB" dirty="0"/>
              <a:t>(iv) The manufacturer is satisfied that the dealer to whom Credit Transfer Document is issued is in possession of such manufactured goods in the form in which it was cleared by him. </a:t>
            </a:r>
          </a:p>
        </p:txBody>
      </p:sp>
      <p:sp>
        <p:nvSpPr>
          <p:cNvPr id="4" name="Date Placeholder 3">
            <a:extLst>
              <a:ext uri="{FF2B5EF4-FFF2-40B4-BE49-F238E27FC236}">
                <a16:creationId xmlns:a16="http://schemas.microsoft.com/office/drawing/2014/main" id="{DC29A5FD-C801-4490-A302-0B7D5EA3AF6A}"/>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B710CF3D-0AFC-4827-B708-3F16C3807837}"/>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6C686839-27D3-435B-B2CE-EC680EE2108D}"/>
              </a:ext>
            </a:extLst>
          </p:cNvPr>
          <p:cNvSpPr>
            <a:spLocks noGrp="1"/>
          </p:cNvSpPr>
          <p:nvPr>
            <p:ph type="sldNum" sz="quarter" idx="12"/>
          </p:nvPr>
        </p:nvSpPr>
        <p:spPr/>
        <p:txBody>
          <a:bodyPr/>
          <a:lstStyle/>
          <a:p>
            <a:fld id="{BF3FD6A9-AA9E-4586-B78F-29F52D434F42}" type="slidenum">
              <a:rPr lang="en-US" smtClean="0"/>
              <a:pPr/>
              <a:t>13</a:t>
            </a:fld>
            <a:endParaRPr lang="en-US"/>
          </a:p>
        </p:txBody>
      </p:sp>
    </p:spTree>
    <p:extLst>
      <p:ext uri="{BB962C8B-B14F-4D97-AF65-F5344CB8AC3E}">
        <p14:creationId xmlns:p14="http://schemas.microsoft.com/office/powerpoint/2010/main" val="1873799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355FC-EE17-4CF1-9FC5-1092EEB7EC4C}"/>
              </a:ext>
            </a:extLst>
          </p:cNvPr>
          <p:cNvSpPr>
            <a:spLocks noGrp="1"/>
          </p:cNvSpPr>
          <p:nvPr>
            <p:ph type="title"/>
          </p:nvPr>
        </p:nvSpPr>
        <p:spPr/>
        <p:txBody>
          <a:bodyPr>
            <a:normAutofit fontScale="90000"/>
          </a:bodyPr>
          <a:lstStyle/>
          <a:p>
            <a:r>
              <a:rPr lang="en-US" dirty="0"/>
              <a:t>Credit Transfer Document – Amendment to CCR</a:t>
            </a:r>
          </a:p>
        </p:txBody>
      </p:sp>
      <p:sp>
        <p:nvSpPr>
          <p:cNvPr id="3" name="Content Placeholder 2">
            <a:extLst>
              <a:ext uri="{FF2B5EF4-FFF2-40B4-BE49-F238E27FC236}">
                <a16:creationId xmlns:a16="http://schemas.microsoft.com/office/drawing/2014/main" id="{9FDF002D-FE32-420A-8CD7-654554E435D6}"/>
              </a:ext>
            </a:extLst>
          </p:cNvPr>
          <p:cNvSpPr>
            <a:spLocks noGrp="1"/>
          </p:cNvSpPr>
          <p:nvPr>
            <p:ph idx="1"/>
          </p:nvPr>
        </p:nvSpPr>
        <p:spPr/>
        <p:txBody>
          <a:bodyPr>
            <a:normAutofit fontScale="92500" lnSpcReduction="10000"/>
          </a:bodyPr>
          <a:lstStyle/>
          <a:p>
            <a:pPr marL="0" indent="0" algn="just">
              <a:buNone/>
            </a:pPr>
            <a:r>
              <a:rPr lang="en-GB" sz="2400" dirty="0"/>
              <a:t>(v) Credit Transfer Document shall be issued within 30 days of the appointed date on which CGST Act, 2017 comes into force and copy of the corresponding invoices shall be enclosed with the Credit Transfer Document. </a:t>
            </a:r>
          </a:p>
          <a:p>
            <a:pPr marL="0" indent="0" algn="just">
              <a:buNone/>
            </a:pPr>
            <a:r>
              <a:rPr lang="en-GB" sz="2400" dirty="0"/>
              <a:t>(vi) Copies of all invoices relating to buying and selling from manufacturer to the dealer, through intermediate dealers, is maintained by the dealer availing credit using CTDs. </a:t>
            </a:r>
          </a:p>
          <a:p>
            <a:pPr marL="0" indent="0" algn="just">
              <a:buNone/>
            </a:pPr>
            <a:r>
              <a:rPr lang="en-GB" sz="2400" dirty="0"/>
              <a:t>(vii) CTD shall not be issued in favour of a dealer to whom invoice was issued for the same goods before the appointed date. </a:t>
            </a:r>
          </a:p>
          <a:p>
            <a:pPr marL="0" indent="0" algn="just">
              <a:buNone/>
            </a:pPr>
            <a:r>
              <a:rPr lang="en-GB" sz="2400" dirty="0"/>
              <a:t>(viii) A dealer availing credit using Credit Transfer Document on manufactured goods shall not be eligible to avail credit under provision of rule 1(4) of Transition Rules made under CGST Act, 2017 on identical goods manufactured by the same manufacturer available in the stock of the dealer.  </a:t>
            </a:r>
          </a:p>
          <a:p>
            <a:pPr marL="0" indent="0" algn="just">
              <a:buNone/>
            </a:pPr>
            <a:r>
              <a:rPr lang="en-GB" sz="2400" dirty="0"/>
              <a:t>(ix) The dealer availing credit on the basis of Credit Transfer Document shall , at the time of making supply of such goods, mention the corresponding Credit Transfer Document number in the invoice issued by him under section 31 of the CGST Act, 2017</a:t>
            </a:r>
            <a:endParaRPr lang="en-US" sz="2400" dirty="0"/>
          </a:p>
        </p:txBody>
      </p:sp>
      <p:sp>
        <p:nvSpPr>
          <p:cNvPr id="4" name="Date Placeholder 3">
            <a:extLst>
              <a:ext uri="{FF2B5EF4-FFF2-40B4-BE49-F238E27FC236}">
                <a16:creationId xmlns:a16="http://schemas.microsoft.com/office/drawing/2014/main" id="{93367A3D-4BC9-4DAF-9CD9-7F76B9BBF2E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5AA52AF7-0CE0-4F96-9EC3-AA203F83771F}"/>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D319650C-CB3E-492B-8305-FE2B26CE3E39}"/>
              </a:ext>
            </a:extLst>
          </p:cNvPr>
          <p:cNvSpPr>
            <a:spLocks noGrp="1"/>
          </p:cNvSpPr>
          <p:nvPr>
            <p:ph type="sldNum" sz="quarter" idx="12"/>
          </p:nvPr>
        </p:nvSpPr>
        <p:spPr/>
        <p:txBody>
          <a:bodyPr/>
          <a:lstStyle/>
          <a:p>
            <a:fld id="{BF3FD6A9-AA9E-4586-B78F-29F52D434F42}" type="slidenum">
              <a:rPr lang="en-US" smtClean="0"/>
              <a:pPr/>
              <a:t>14</a:t>
            </a:fld>
            <a:endParaRPr lang="en-US"/>
          </a:p>
        </p:txBody>
      </p:sp>
    </p:spTree>
    <p:extLst>
      <p:ext uri="{BB962C8B-B14F-4D97-AF65-F5344CB8AC3E}">
        <p14:creationId xmlns:p14="http://schemas.microsoft.com/office/powerpoint/2010/main" val="586430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3F85AA8-0AC6-4FDD-B7C6-781ED925FB94}"/>
              </a:ext>
            </a:extLst>
          </p:cNvPr>
          <p:cNvSpPr>
            <a:spLocks noGrp="1"/>
          </p:cNvSpPr>
          <p:nvPr>
            <p:ph type="body" idx="1"/>
          </p:nvPr>
        </p:nvSpPr>
        <p:spPr/>
        <p:txBody>
          <a:bodyPr/>
          <a:lstStyle/>
          <a:p>
            <a:r>
              <a:rPr lang="en-US"/>
              <a:t>Credit Claim</a:t>
            </a:r>
            <a:endParaRPr lang="en-US" dirty="0"/>
          </a:p>
        </p:txBody>
      </p:sp>
      <p:graphicFrame>
        <p:nvGraphicFramePr>
          <p:cNvPr id="14" name="Content Placeholder 13">
            <a:extLst>
              <a:ext uri="{FF2B5EF4-FFF2-40B4-BE49-F238E27FC236}">
                <a16:creationId xmlns:a16="http://schemas.microsoft.com/office/drawing/2014/main" id="{1E9CC33D-0245-442E-8B5A-2FBC6A04B998}"/>
              </a:ext>
            </a:extLst>
          </p:cNvPr>
          <p:cNvGraphicFramePr>
            <a:graphicFrameLocks noGrp="1"/>
          </p:cNvGraphicFramePr>
          <p:nvPr>
            <p:ph sz="half" idx="2"/>
            <p:extLst>
              <p:ext uri="{D42A27DB-BD31-4B8C-83A1-F6EECF244321}">
                <p14:modId xmlns:p14="http://schemas.microsoft.com/office/powerpoint/2010/main" val="1014076328"/>
              </p:ext>
            </p:extLst>
          </p:nvPr>
        </p:nvGraphicFramePr>
        <p:xfrm>
          <a:off x="839788" y="2439988"/>
          <a:ext cx="3829194" cy="2547650"/>
        </p:xfrm>
        <a:graphic>
          <a:graphicData uri="http://schemas.openxmlformats.org/drawingml/2006/table">
            <a:tbl>
              <a:tblPr firstRow="1">
                <a:tableStyleId>{5C22544A-7EE6-4342-B048-85BDC9FD1C3A}</a:tableStyleId>
              </a:tblPr>
              <a:tblGrid>
                <a:gridCol w="1276398">
                  <a:extLst>
                    <a:ext uri="{9D8B030D-6E8A-4147-A177-3AD203B41FA5}">
                      <a16:colId xmlns:a16="http://schemas.microsoft.com/office/drawing/2014/main" val="1305316196"/>
                    </a:ext>
                  </a:extLst>
                </a:gridCol>
                <a:gridCol w="1276398">
                  <a:extLst>
                    <a:ext uri="{9D8B030D-6E8A-4147-A177-3AD203B41FA5}">
                      <a16:colId xmlns:a16="http://schemas.microsoft.com/office/drawing/2014/main" val="2184639115"/>
                    </a:ext>
                  </a:extLst>
                </a:gridCol>
                <a:gridCol w="1276398">
                  <a:extLst>
                    <a:ext uri="{9D8B030D-6E8A-4147-A177-3AD203B41FA5}">
                      <a16:colId xmlns:a16="http://schemas.microsoft.com/office/drawing/2014/main" val="773234023"/>
                    </a:ext>
                  </a:extLst>
                </a:gridCol>
              </a:tblGrid>
              <a:tr h="509530">
                <a:tc>
                  <a:txBody>
                    <a:bodyPr/>
                    <a:lstStyle/>
                    <a:p>
                      <a:r>
                        <a:rPr lang="en-US" dirty="0"/>
                        <a:t>Output Tax</a:t>
                      </a:r>
                    </a:p>
                  </a:txBody>
                  <a:tcPr/>
                </a:tc>
                <a:tc>
                  <a:txBody>
                    <a:bodyPr/>
                    <a:lstStyle/>
                    <a:p>
                      <a:r>
                        <a:rPr lang="en-US" dirty="0"/>
                        <a:t>Rate</a:t>
                      </a:r>
                    </a:p>
                  </a:txBody>
                  <a:tcPr/>
                </a:tc>
                <a:tc>
                  <a:txBody>
                    <a:bodyPr/>
                    <a:lstStyle/>
                    <a:p>
                      <a:r>
                        <a:rPr lang="en-US" dirty="0"/>
                        <a:t>Credit</a:t>
                      </a:r>
                    </a:p>
                  </a:txBody>
                  <a:tcPr/>
                </a:tc>
                <a:extLst>
                  <a:ext uri="{0D108BD9-81ED-4DB2-BD59-A6C34878D82A}">
                    <a16:rowId xmlns:a16="http://schemas.microsoft.com/office/drawing/2014/main" val="624864094"/>
                  </a:ext>
                </a:extLst>
              </a:tr>
              <a:tr h="509530">
                <a:tc>
                  <a:txBody>
                    <a:bodyPr/>
                    <a:lstStyle/>
                    <a:p>
                      <a:r>
                        <a:rPr lang="en-US" dirty="0"/>
                        <a:t>C / S - GST</a:t>
                      </a:r>
                    </a:p>
                  </a:txBody>
                  <a:tcPr/>
                </a:tc>
                <a:tc>
                  <a:txBody>
                    <a:bodyPr/>
                    <a:lstStyle/>
                    <a:p>
                      <a:r>
                        <a:rPr lang="en-US" dirty="0"/>
                        <a:t>&gt; 9%</a:t>
                      </a:r>
                    </a:p>
                  </a:txBody>
                  <a:tcPr/>
                </a:tc>
                <a:tc>
                  <a:txBody>
                    <a:bodyPr/>
                    <a:lstStyle/>
                    <a:p>
                      <a:r>
                        <a:rPr lang="en-US" dirty="0"/>
                        <a:t>60%</a:t>
                      </a:r>
                    </a:p>
                  </a:txBody>
                  <a:tcPr/>
                </a:tc>
                <a:extLst>
                  <a:ext uri="{0D108BD9-81ED-4DB2-BD59-A6C34878D82A}">
                    <a16:rowId xmlns:a16="http://schemas.microsoft.com/office/drawing/2014/main" val="1253271390"/>
                  </a:ext>
                </a:extLst>
              </a:tr>
              <a:tr h="509530">
                <a:tc>
                  <a:txBody>
                    <a:bodyPr/>
                    <a:lstStyle/>
                    <a:p>
                      <a:endParaRPr lang="en-US" dirty="0"/>
                    </a:p>
                  </a:txBody>
                  <a:tcPr/>
                </a:tc>
                <a:tc>
                  <a:txBody>
                    <a:bodyPr/>
                    <a:lstStyle/>
                    <a:p>
                      <a:r>
                        <a:rPr lang="en-US" dirty="0"/>
                        <a:t>Other </a:t>
                      </a:r>
                    </a:p>
                  </a:txBody>
                  <a:tcPr/>
                </a:tc>
                <a:tc>
                  <a:txBody>
                    <a:bodyPr/>
                    <a:lstStyle/>
                    <a:p>
                      <a:r>
                        <a:rPr lang="en-US" dirty="0"/>
                        <a:t>40%</a:t>
                      </a:r>
                    </a:p>
                  </a:txBody>
                  <a:tcPr/>
                </a:tc>
                <a:extLst>
                  <a:ext uri="{0D108BD9-81ED-4DB2-BD59-A6C34878D82A}">
                    <a16:rowId xmlns:a16="http://schemas.microsoft.com/office/drawing/2014/main" val="1762078412"/>
                  </a:ext>
                </a:extLst>
              </a:tr>
              <a:tr h="509530">
                <a:tc>
                  <a:txBody>
                    <a:bodyPr/>
                    <a:lstStyle/>
                    <a:p>
                      <a:r>
                        <a:rPr lang="en-US" dirty="0"/>
                        <a:t>IGST</a:t>
                      </a:r>
                    </a:p>
                  </a:txBody>
                  <a:tcPr/>
                </a:tc>
                <a:tc>
                  <a:txBody>
                    <a:bodyPr/>
                    <a:lstStyle/>
                    <a:p>
                      <a:r>
                        <a:rPr lang="en-US" dirty="0"/>
                        <a:t>&gt; 9%</a:t>
                      </a:r>
                    </a:p>
                  </a:txBody>
                  <a:tcPr/>
                </a:tc>
                <a:tc>
                  <a:txBody>
                    <a:bodyPr/>
                    <a:lstStyle/>
                    <a:p>
                      <a:r>
                        <a:rPr lang="en-US" dirty="0"/>
                        <a:t>30%</a:t>
                      </a:r>
                    </a:p>
                  </a:txBody>
                  <a:tcPr/>
                </a:tc>
                <a:extLst>
                  <a:ext uri="{0D108BD9-81ED-4DB2-BD59-A6C34878D82A}">
                    <a16:rowId xmlns:a16="http://schemas.microsoft.com/office/drawing/2014/main" val="1146142592"/>
                  </a:ext>
                </a:extLst>
              </a:tr>
              <a:tr h="509530">
                <a:tc>
                  <a:txBody>
                    <a:bodyPr/>
                    <a:lstStyle/>
                    <a:p>
                      <a:endParaRPr lang="en-US" dirty="0"/>
                    </a:p>
                  </a:txBody>
                  <a:tcPr/>
                </a:tc>
                <a:tc>
                  <a:txBody>
                    <a:bodyPr/>
                    <a:lstStyle/>
                    <a:p>
                      <a:r>
                        <a:rPr lang="en-US" dirty="0"/>
                        <a:t>Other </a:t>
                      </a:r>
                    </a:p>
                  </a:txBody>
                  <a:tcPr/>
                </a:tc>
                <a:tc>
                  <a:txBody>
                    <a:bodyPr/>
                    <a:lstStyle/>
                    <a:p>
                      <a:r>
                        <a:rPr lang="en-US" dirty="0"/>
                        <a:t>20%</a:t>
                      </a:r>
                    </a:p>
                  </a:txBody>
                  <a:tcPr/>
                </a:tc>
                <a:extLst>
                  <a:ext uri="{0D108BD9-81ED-4DB2-BD59-A6C34878D82A}">
                    <a16:rowId xmlns:a16="http://schemas.microsoft.com/office/drawing/2014/main" val="1065833980"/>
                  </a:ext>
                </a:extLst>
              </a:tr>
            </a:tbl>
          </a:graphicData>
        </a:graphic>
      </p:graphicFrame>
      <p:sp>
        <p:nvSpPr>
          <p:cNvPr id="12" name="Text Placeholder 11">
            <a:extLst>
              <a:ext uri="{FF2B5EF4-FFF2-40B4-BE49-F238E27FC236}">
                <a16:creationId xmlns:a16="http://schemas.microsoft.com/office/drawing/2014/main" id="{1FF28A50-4D51-44D4-AC15-A814ACBFA475}"/>
              </a:ext>
            </a:extLst>
          </p:cNvPr>
          <p:cNvSpPr>
            <a:spLocks noGrp="1"/>
          </p:cNvSpPr>
          <p:nvPr>
            <p:ph type="body" sz="quarter" idx="3"/>
          </p:nvPr>
        </p:nvSpPr>
        <p:spPr>
          <a:xfrm>
            <a:off x="6172200" y="1544683"/>
            <a:ext cx="5183188" cy="823912"/>
          </a:xfrm>
        </p:spPr>
        <p:txBody>
          <a:bodyPr/>
          <a:lstStyle/>
          <a:p>
            <a:r>
              <a:rPr lang="en-US" dirty="0"/>
              <a:t>Conditions for Claim</a:t>
            </a:r>
          </a:p>
        </p:txBody>
      </p:sp>
      <p:sp>
        <p:nvSpPr>
          <p:cNvPr id="13" name="Content Placeholder 12">
            <a:extLst>
              <a:ext uri="{FF2B5EF4-FFF2-40B4-BE49-F238E27FC236}">
                <a16:creationId xmlns:a16="http://schemas.microsoft.com/office/drawing/2014/main" id="{4077BC5D-E1D7-435A-95DA-9B1D5BB921AF}"/>
              </a:ext>
            </a:extLst>
          </p:cNvPr>
          <p:cNvSpPr>
            <a:spLocks noGrp="1"/>
          </p:cNvSpPr>
          <p:nvPr>
            <p:ph sz="quarter" idx="4"/>
          </p:nvPr>
        </p:nvSpPr>
        <p:spPr>
          <a:xfrm>
            <a:off x="6172200" y="2439320"/>
            <a:ext cx="5183188" cy="3750343"/>
          </a:xfrm>
        </p:spPr>
        <p:txBody>
          <a:bodyPr>
            <a:normAutofit lnSpcReduction="10000"/>
          </a:bodyPr>
          <a:lstStyle/>
          <a:p>
            <a:pPr algn="just"/>
            <a:r>
              <a:rPr lang="en-US" dirty="0"/>
              <a:t>The goods were not unconditionally / wholly exempt </a:t>
            </a:r>
          </a:p>
          <a:p>
            <a:pPr algn="just"/>
            <a:r>
              <a:rPr lang="en-US" dirty="0"/>
              <a:t>Purchase document is available</a:t>
            </a:r>
          </a:p>
          <a:p>
            <a:pPr algn="just"/>
            <a:r>
              <a:rPr lang="en-US" dirty="0"/>
              <a:t>Monthly stock to be declared in GST Tran 2</a:t>
            </a:r>
          </a:p>
          <a:p>
            <a:pPr algn="just"/>
            <a:r>
              <a:rPr lang="en-US" dirty="0"/>
              <a:t>Stock should be easily identifiable</a:t>
            </a:r>
          </a:p>
          <a:p>
            <a:pPr algn="just"/>
            <a:r>
              <a:rPr lang="en-US" dirty="0"/>
              <a:t>Credit shall be available only for the first six tax periods</a:t>
            </a:r>
          </a:p>
        </p:txBody>
      </p:sp>
      <p:sp>
        <p:nvSpPr>
          <p:cNvPr id="5" name="Date Placeholder 4">
            <a:extLst>
              <a:ext uri="{FF2B5EF4-FFF2-40B4-BE49-F238E27FC236}">
                <a16:creationId xmlns:a16="http://schemas.microsoft.com/office/drawing/2014/main" id="{12DCF2A7-19FA-41E3-ADC9-EE89A1B0DFFA}"/>
              </a:ext>
            </a:extLst>
          </p:cNvPr>
          <p:cNvSpPr>
            <a:spLocks noGrp="1"/>
          </p:cNvSpPr>
          <p:nvPr>
            <p:ph type="dt" sz="half" idx="10"/>
          </p:nvPr>
        </p:nvSpPr>
        <p:spPr/>
        <p:txBody>
          <a:bodyPr/>
          <a:lstStyle/>
          <a:p>
            <a:r>
              <a:rPr lang="en-US"/>
              <a:t>25/06/2017</a:t>
            </a:r>
          </a:p>
        </p:txBody>
      </p:sp>
      <p:sp>
        <p:nvSpPr>
          <p:cNvPr id="6" name="Footer Placeholder 5">
            <a:extLst>
              <a:ext uri="{FF2B5EF4-FFF2-40B4-BE49-F238E27FC236}">
                <a16:creationId xmlns:a16="http://schemas.microsoft.com/office/drawing/2014/main" id="{7E30BF77-B59A-4F9A-B93D-8082F1AAFF0A}"/>
              </a:ext>
            </a:extLst>
          </p:cNvPr>
          <p:cNvSpPr>
            <a:spLocks noGrp="1"/>
          </p:cNvSpPr>
          <p:nvPr>
            <p:ph type="ftr" sz="quarter" idx="11"/>
          </p:nvPr>
        </p:nvSpPr>
        <p:spPr/>
        <p:txBody>
          <a:bodyPr/>
          <a:lstStyle/>
          <a:p>
            <a:r>
              <a:rPr lang="en-US"/>
              <a:t>S B Gabhawalla &amp; Co.,</a:t>
            </a:r>
          </a:p>
        </p:txBody>
      </p:sp>
      <p:sp>
        <p:nvSpPr>
          <p:cNvPr id="7" name="Slide Number Placeholder 6">
            <a:extLst>
              <a:ext uri="{FF2B5EF4-FFF2-40B4-BE49-F238E27FC236}">
                <a16:creationId xmlns:a16="http://schemas.microsoft.com/office/drawing/2014/main" id="{B1191207-40A5-44E8-BCD3-FF0F13C94DCB}"/>
              </a:ext>
            </a:extLst>
          </p:cNvPr>
          <p:cNvSpPr>
            <a:spLocks noGrp="1"/>
          </p:cNvSpPr>
          <p:nvPr>
            <p:ph type="sldNum" sz="quarter" idx="12"/>
          </p:nvPr>
        </p:nvSpPr>
        <p:spPr/>
        <p:txBody>
          <a:bodyPr/>
          <a:lstStyle/>
          <a:p>
            <a:fld id="{BF3FD6A9-AA9E-4586-B78F-29F52D434F42}" type="slidenum">
              <a:rPr lang="en-US" smtClean="0"/>
              <a:t>15</a:t>
            </a:fld>
            <a:endParaRPr lang="en-US"/>
          </a:p>
        </p:txBody>
      </p:sp>
      <p:sp>
        <p:nvSpPr>
          <p:cNvPr id="2" name="Title 1">
            <a:extLst>
              <a:ext uri="{FF2B5EF4-FFF2-40B4-BE49-F238E27FC236}">
                <a16:creationId xmlns:a16="http://schemas.microsoft.com/office/drawing/2014/main" id="{85147238-196B-4E49-BEFF-11FFD68B064F}"/>
              </a:ext>
            </a:extLst>
          </p:cNvPr>
          <p:cNvSpPr>
            <a:spLocks noGrp="1"/>
          </p:cNvSpPr>
          <p:nvPr>
            <p:ph type="title"/>
          </p:nvPr>
        </p:nvSpPr>
        <p:spPr/>
        <p:txBody>
          <a:bodyPr/>
          <a:lstStyle/>
          <a:p>
            <a:r>
              <a:rPr lang="en-US" dirty="0"/>
              <a:t>Proviso to Sub-Section (3)</a:t>
            </a:r>
          </a:p>
        </p:txBody>
      </p:sp>
    </p:spTree>
    <p:extLst>
      <p:ext uri="{BB962C8B-B14F-4D97-AF65-F5344CB8AC3E}">
        <p14:creationId xmlns:p14="http://schemas.microsoft.com/office/powerpoint/2010/main" val="3046785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B48B8-AB83-42B7-A773-E9750644570B}"/>
              </a:ext>
            </a:extLst>
          </p:cNvPr>
          <p:cNvSpPr>
            <a:spLocks noGrp="1"/>
          </p:cNvSpPr>
          <p:nvPr>
            <p:ph type="title"/>
          </p:nvPr>
        </p:nvSpPr>
        <p:spPr/>
        <p:txBody>
          <a:bodyPr/>
          <a:lstStyle/>
          <a:p>
            <a:r>
              <a:rPr lang="en-US" dirty="0"/>
              <a:t>Option for </a:t>
            </a:r>
            <a:r>
              <a:rPr lang="en-US"/>
              <a:t>Composition Dealers …</a:t>
            </a:r>
            <a:endParaRPr lang="en-US" dirty="0"/>
          </a:p>
        </p:txBody>
      </p:sp>
      <p:sp>
        <p:nvSpPr>
          <p:cNvPr id="3" name="Content Placeholder 2">
            <a:extLst>
              <a:ext uri="{FF2B5EF4-FFF2-40B4-BE49-F238E27FC236}">
                <a16:creationId xmlns:a16="http://schemas.microsoft.com/office/drawing/2014/main" id="{DF5D93BC-B7DB-4A2C-8A78-9D6A7441CC12}"/>
              </a:ext>
            </a:extLst>
          </p:cNvPr>
          <p:cNvSpPr>
            <a:spLocks noGrp="1"/>
          </p:cNvSpPr>
          <p:nvPr>
            <p:ph idx="1"/>
          </p:nvPr>
        </p:nvSpPr>
        <p:spPr/>
        <p:txBody>
          <a:bodyPr>
            <a:normAutofit fontScale="77500" lnSpcReduction="20000"/>
          </a:bodyPr>
          <a:lstStyle/>
          <a:p>
            <a:pPr marL="0" indent="0" algn="just">
              <a:buNone/>
            </a:pPr>
            <a:r>
              <a:rPr lang="en-GB" dirty="0"/>
              <a:t>140. (</a:t>
            </a:r>
            <a:r>
              <a:rPr lang="en-GB" i="1" dirty="0"/>
              <a:t>6</a:t>
            </a:r>
            <a:r>
              <a:rPr lang="en-GB" dirty="0"/>
              <a:t>) A registered person, who was either paying tax at a fixed rate or paying a fixed amount in lieu of the tax payable under the existing law shall be entitled to take, in his electronic credit ledger, credit of eligible duties in respect of inputs held in stock and inputs contained in semi-finished or finished goods held in stock on the appointed day subject to </a:t>
            </a:r>
            <a:r>
              <a:rPr lang="en-US" dirty="0"/>
              <a:t>the following conditions, namely:––</a:t>
            </a:r>
          </a:p>
          <a:p>
            <a:pPr marL="0" indent="0" algn="just">
              <a:buNone/>
            </a:pPr>
            <a:r>
              <a:rPr lang="en-GB" dirty="0"/>
              <a:t>(</a:t>
            </a:r>
            <a:r>
              <a:rPr lang="en-GB" i="1" dirty="0" err="1"/>
              <a:t>i</a:t>
            </a:r>
            <a:r>
              <a:rPr lang="en-GB" dirty="0"/>
              <a:t>) such inputs or goods are used or intended to be used for making taxable </a:t>
            </a:r>
            <a:r>
              <a:rPr lang="en-US" dirty="0"/>
              <a:t>supplies under this Act;</a:t>
            </a:r>
          </a:p>
          <a:p>
            <a:pPr marL="0" indent="0" algn="just">
              <a:buNone/>
            </a:pPr>
            <a:r>
              <a:rPr lang="en-GB" dirty="0"/>
              <a:t>(</a:t>
            </a:r>
            <a:r>
              <a:rPr lang="en-GB" i="1" dirty="0"/>
              <a:t>ii</a:t>
            </a:r>
            <a:r>
              <a:rPr lang="en-GB" dirty="0"/>
              <a:t>) the said registered person is not paying tax under section 10;</a:t>
            </a:r>
          </a:p>
          <a:p>
            <a:pPr marL="0" indent="0" algn="just">
              <a:buNone/>
            </a:pPr>
            <a:r>
              <a:rPr lang="en-GB" dirty="0"/>
              <a:t>(</a:t>
            </a:r>
            <a:r>
              <a:rPr lang="en-GB" i="1" dirty="0"/>
              <a:t>iii</a:t>
            </a:r>
            <a:r>
              <a:rPr lang="en-GB" dirty="0"/>
              <a:t>) the said registered person is eligible for input tax credit on such inputs </a:t>
            </a:r>
            <a:r>
              <a:rPr lang="en-US" dirty="0"/>
              <a:t>under this Act;</a:t>
            </a:r>
          </a:p>
          <a:p>
            <a:pPr marL="0" indent="0" algn="just">
              <a:buNone/>
            </a:pPr>
            <a:r>
              <a:rPr lang="en-GB" dirty="0"/>
              <a:t>(</a:t>
            </a:r>
            <a:r>
              <a:rPr lang="en-GB" i="1" dirty="0"/>
              <a:t>iv</a:t>
            </a:r>
            <a:r>
              <a:rPr lang="en-GB" dirty="0"/>
              <a:t>) the said registered person is in possession of invoice or other prescribed documents evidencing payment of duty under the existing law in respect of inputs; </a:t>
            </a:r>
            <a:r>
              <a:rPr lang="en-US" dirty="0"/>
              <a:t>and</a:t>
            </a:r>
          </a:p>
          <a:p>
            <a:pPr marL="0" indent="0" algn="just">
              <a:buNone/>
            </a:pPr>
            <a:r>
              <a:rPr lang="en-GB" dirty="0"/>
              <a:t>(</a:t>
            </a:r>
            <a:r>
              <a:rPr lang="en-GB" i="1" dirty="0"/>
              <a:t>v</a:t>
            </a:r>
            <a:r>
              <a:rPr lang="en-GB" dirty="0"/>
              <a:t>) such invoices or other prescribed documents were issued not earlier than twelve months immediately preceding the appointed day.</a:t>
            </a:r>
            <a:endParaRPr lang="en-US" dirty="0"/>
          </a:p>
        </p:txBody>
      </p:sp>
      <p:sp>
        <p:nvSpPr>
          <p:cNvPr id="4" name="Date Placeholder 3">
            <a:extLst>
              <a:ext uri="{FF2B5EF4-FFF2-40B4-BE49-F238E27FC236}">
                <a16:creationId xmlns:a16="http://schemas.microsoft.com/office/drawing/2014/main" id="{6B2BB481-89FF-416E-B8DD-3205741CE440}"/>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FED943D9-2D52-4FCD-B0C7-C5F0A10F5724}"/>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9A88667-BD40-4050-9DEF-6D0EB07E2E61}"/>
              </a:ext>
            </a:extLst>
          </p:cNvPr>
          <p:cNvSpPr>
            <a:spLocks noGrp="1"/>
          </p:cNvSpPr>
          <p:nvPr>
            <p:ph type="sldNum" sz="quarter" idx="12"/>
          </p:nvPr>
        </p:nvSpPr>
        <p:spPr/>
        <p:txBody>
          <a:bodyPr/>
          <a:lstStyle/>
          <a:p>
            <a:fld id="{BF3FD6A9-AA9E-4586-B78F-29F52D434F42}" type="slidenum">
              <a:rPr lang="en-US" smtClean="0"/>
              <a:pPr/>
              <a:t>16</a:t>
            </a:fld>
            <a:endParaRPr lang="en-US"/>
          </a:p>
        </p:txBody>
      </p:sp>
    </p:spTree>
    <p:extLst>
      <p:ext uri="{BB962C8B-B14F-4D97-AF65-F5344CB8AC3E}">
        <p14:creationId xmlns:p14="http://schemas.microsoft.com/office/powerpoint/2010/main" val="2896714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0F5F-D443-4D72-97A5-ED142D354869}"/>
              </a:ext>
            </a:extLst>
          </p:cNvPr>
          <p:cNvSpPr>
            <a:spLocks noGrp="1"/>
          </p:cNvSpPr>
          <p:nvPr>
            <p:ph type="title"/>
          </p:nvPr>
        </p:nvSpPr>
        <p:spPr/>
        <p:txBody>
          <a:bodyPr/>
          <a:lstStyle/>
          <a:p>
            <a:r>
              <a:rPr lang="en-US" dirty="0"/>
              <a:t>Goods in Transit / Accrued Expenses … </a:t>
            </a:r>
          </a:p>
        </p:txBody>
      </p:sp>
      <p:sp>
        <p:nvSpPr>
          <p:cNvPr id="3" name="Content Placeholder 2">
            <a:extLst>
              <a:ext uri="{FF2B5EF4-FFF2-40B4-BE49-F238E27FC236}">
                <a16:creationId xmlns:a16="http://schemas.microsoft.com/office/drawing/2014/main" id="{27C63B25-3247-4320-9810-28BBBF86E4F2}"/>
              </a:ext>
            </a:extLst>
          </p:cNvPr>
          <p:cNvSpPr>
            <a:spLocks noGrp="1"/>
          </p:cNvSpPr>
          <p:nvPr>
            <p:ph idx="1"/>
          </p:nvPr>
        </p:nvSpPr>
        <p:spPr>
          <a:xfrm>
            <a:off x="838200" y="1471886"/>
            <a:ext cx="10515600" cy="4566527"/>
          </a:xfrm>
        </p:spPr>
        <p:txBody>
          <a:bodyPr>
            <a:normAutofit fontScale="92500" lnSpcReduction="10000"/>
          </a:bodyPr>
          <a:lstStyle/>
          <a:p>
            <a:pPr marL="0" indent="0" algn="just">
              <a:buNone/>
            </a:pPr>
            <a:r>
              <a:rPr lang="en-GB" dirty="0"/>
              <a:t>140. (5) A registered person shall be entitled to take, in his electronic credit ledger, credit of </a:t>
            </a:r>
            <a:r>
              <a:rPr lang="en-GB" b="1" u="sng" dirty="0"/>
              <a:t>eligible duties and taxes </a:t>
            </a:r>
            <a:r>
              <a:rPr lang="en-GB" dirty="0"/>
              <a:t>in respect of inputs or input services </a:t>
            </a:r>
            <a:r>
              <a:rPr lang="en-GB" b="1" u="sng" dirty="0"/>
              <a:t>received on or after the appointed day </a:t>
            </a:r>
            <a:r>
              <a:rPr lang="en-GB" dirty="0"/>
              <a:t>but the duty or tax in respect of which has been paid by the supplier under the existing law, subject to the condition that the </a:t>
            </a:r>
            <a:r>
              <a:rPr lang="en-GB" b="1" u="sng" dirty="0"/>
              <a:t>invoice or any other duty or tax paying document of the same was recorded in the books of accounts of such person within a period of thirty days </a:t>
            </a:r>
            <a:r>
              <a:rPr lang="en-GB" dirty="0"/>
              <a:t>from the appointed day:</a:t>
            </a:r>
          </a:p>
          <a:p>
            <a:pPr marL="0" indent="0" algn="just">
              <a:buNone/>
            </a:pPr>
            <a:r>
              <a:rPr lang="en-GB" dirty="0"/>
              <a:t>Provided that the period of thirty days may, on sufficient cause being shown, be extended by the Commissioner for a further period not exceeding thirty days:</a:t>
            </a:r>
          </a:p>
          <a:p>
            <a:pPr marL="0" indent="0" algn="just">
              <a:buNone/>
            </a:pPr>
            <a:r>
              <a:rPr lang="en-GB" dirty="0"/>
              <a:t>Provided further that said registered person shall furnish a statement, in such manner as may be prescribed, in respect of credit that has been taken under this sub-section.</a:t>
            </a:r>
            <a:endParaRPr lang="en-US" dirty="0"/>
          </a:p>
        </p:txBody>
      </p:sp>
      <p:sp>
        <p:nvSpPr>
          <p:cNvPr id="4" name="Date Placeholder 3">
            <a:extLst>
              <a:ext uri="{FF2B5EF4-FFF2-40B4-BE49-F238E27FC236}">
                <a16:creationId xmlns:a16="http://schemas.microsoft.com/office/drawing/2014/main" id="{6556CFCB-6CD7-4CB7-9C63-D73F57739E1C}"/>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4F10F70D-8088-4178-AF04-773886507AF3}"/>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28C0275-350B-4B04-B2F0-3A154C8A4FCF}"/>
              </a:ext>
            </a:extLst>
          </p:cNvPr>
          <p:cNvSpPr>
            <a:spLocks noGrp="1"/>
          </p:cNvSpPr>
          <p:nvPr>
            <p:ph type="sldNum" sz="quarter" idx="12"/>
          </p:nvPr>
        </p:nvSpPr>
        <p:spPr/>
        <p:txBody>
          <a:bodyPr/>
          <a:lstStyle/>
          <a:p>
            <a:fld id="{BF3FD6A9-AA9E-4586-B78F-29F52D434F42}" type="slidenum">
              <a:rPr lang="en-US" smtClean="0"/>
              <a:pPr/>
              <a:t>17</a:t>
            </a:fld>
            <a:endParaRPr lang="en-US"/>
          </a:p>
        </p:txBody>
      </p:sp>
    </p:spTree>
    <p:extLst>
      <p:ext uri="{BB962C8B-B14F-4D97-AF65-F5344CB8AC3E}">
        <p14:creationId xmlns:p14="http://schemas.microsoft.com/office/powerpoint/2010/main" val="2017548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04FBFC1-F6B3-4F57-8929-DBB7746ED5D0}"/>
              </a:ext>
            </a:extLst>
          </p:cNvPr>
          <p:cNvSpPr>
            <a:spLocks noGrp="1"/>
          </p:cNvSpPr>
          <p:nvPr>
            <p:ph type="body" idx="1"/>
          </p:nvPr>
        </p:nvSpPr>
        <p:spPr>
          <a:xfrm>
            <a:off x="839788" y="1397722"/>
            <a:ext cx="5157787" cy="823912"/>
          </a:xfrm>
        </p:spPr>
        <p:txBody>
          <a:bodyPr>
            <a:normAutofit/>
          </a:bodyPr>
          <a:lstStyle/>
          <a:p>
            <a:r>
              <a:rPr lang="en-US" sz="2800" dirty="0"/>
              <a:t>CGST</a:t>
            </a:r>
          </a:p>
        </p:txBody>
      </p:sp>
      <p:sp>
        <p:nvSpPr>
          <p:cNvPr id="8" name="Content Placeholder 7">
            <a:extLst>
              <a:ext uri="{FF2B5EF4-FFF2-40B4-BE49-F238E27FC236}">
                <a16:creationId xmlns:a16="http://schemas.microsoft.com/office/drawing/2014/main" id="{F32E6672-ABB8-4FBC-89CD-101123EA8F23}"/>
              </a:ext>
            </a:extLst>
          </p:cNvPr>
          <p:cNvSpPr>
            <a:spLocks noGrp="1"/>
          </p:cNvSpPr>
          <p:nvPr>
            <p:ph sz="half" idx="2"/>
          </p:nvPr>
        </p:nvSpPr>
        <p:spPr>
          <a:xfrm>
            <a:off x="839788" y="2292359"/>
            <a:ext cx="5157787" cy="3750343"/>
          </a:xfrm>
        </p:spPr>
        <p:txBody>
          <a:bodyPr>
            <a:noAutofit/>
          </a:bodyPr>
          <a:lstStyle/>
          <a:p>
            <a:pPr algn="just"/>
            <a:r>
              <a:rPr lang="en-GB" sz="2400" dirty="0"/>
              <a:t>Additional Excise Duty (Goods of Special Importance and Textile &amp; Textile Articles)</a:t>
            </a:r>
          </a:p>
          <a:p>
            <a:pPr algn="just"/>
            <a:r>
              <a:rPr lang="en-GB" sz="2400" dirty="0"/>
              <a:t>Additional Customs Duty u/s 3 (1) and (5)</a:t>
            </a:r>
          </a:p>
          <a:p>
            <a:pPr algn="just"/>
            <a:r>
              <a:rPr lang="en-GB" sz="2400" dirty="0"/>
              <a:t>Excise Duty (specified in First &amp; Second Schedule) National Calamity Contingent Duty </a:t>
            </a:r>
          </a:p>
          <a:p>
            <a:pPr algn="just"/>
            <a:r>
              <a:rPr lang="en-GB" sz="2400" dirty="0"/>
              <a:t>Service Tax – only in case of sub-section (5)</a:t>
            </a:r>
          </a:p>
        </p:txBody>
      </p:sp>
      <p:sp>
        <p:nvSpPr>
          <p:cNvPr id="7" name="Text Placeholder 6">
            <a:extLst>
              <a:ext uri="{FF2B5EF4-FFF2-40B4-BE49-F238E27FC236}">
                <a16:creationId xmlns:a16="http://schemas.microsoft.com/office/drawing/2014/main" id="{B0FCA2B3-5BDB-41A0-98AD-5A15461C2732}"/>
              </a:ext>
            </a:extLst>
          </p:cNvPr>
          <p:cNvSpPr>
            <a:spLocks noGrp="1"/>
          </p:cNvSpPr>
          <p:nvPr>
            <p:ph type="body" sz="quarter" idx="3"/>
          </p:nvPr>
        </p:nvSpPr>
        <p:spPr>
          <a:xfrm>
            <a:off x="6172200" y="1397722"/>
            <a:ext cx="5183188" cy="823912"/>
          </a:xfrm>
        </p:spPr>
        <p:txBody>
          <a:bodyPr>
            <a:normAutofit/>
          </a:bodyPr>
          <a:lstStyle/>
          <a:p>
            <a:r>
              <a:rPr lang="en-US" sz="2800" dirty="0"/>
              <a:t>SGST</a:t>
            </a:r>
          </a:p>
        </p:txBody>
      </p:sp>
      <p:sp>
        <p:nvSpPr>
          <p:cNvPr id="9" name="Content Placeholder 8">
            <a:extLst>
              <a:ext uri="{FF2B5EF4-FFF2-40B4-BE49-F238E27FC236}">
                <a16:creationId xmlns:a16="http://schemas.microsoft.com/office/drawing/2014/main" id="{3BC88C65-E1CE-43AF-A56D-8BF4D3D10D13}"/>
              </a:ext>
            </a:extLst>
          </p:cNvPr>
          <p:cNvSpPr>
            <a:spLocks noGrp="1"/>
          </p:cNvSpPr>
          <p:nvPr>
            <p:ph sz="quarter" idx="4"/>
          </p:nvPr>
        </p:nvSpPr>
        <p:spPr>
          <a:xfrm>
            <a:off x="6172200" y="2292359"/>
            <a:ext cx="5183188" cy="3750343"/>
          </a:xfrm>
        </p:spPr>
        <p:txBody>
          <a:bodyPr>
            <a:normAutofit/>
          </a:bodyPr>
          <a:lstStyle/>
          <a:p>
            <a:r>
              <a:rPr lang="en-GB" sz="2400" dirty="0"/>
              <a:t>Value Added Tax</a:t>
            </a:r>
          </a:p>
          <a:p>
            <a:r>
              <a:rPr lang="en-GB" sz="2400" dirty="0"/>
              <a:t>Entry Tax</a:t>
            </a:r>
          </a:p>
        </p:txBody>
      </p:sp>
      <p:sp>
        <p:nvSpPr>
          <p:cNvPr id="4" name="Date Placeholder 3">
            <a:extLst>
              <a:ext uri="{FF2B5EF4-FFF2-40B4-BE49-F238E27FC236}">
                <a16:creationId xmlns:a16="http://schemas.microsoft.com/office/drawing/2014/main" id="{820BB4FE-329B-4D48-B196-74CDFC29A977}"/>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6EEA719F-8F61-4D56-A4C0-37BB2D91913B}"/>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8817A7A4-7F8B-4D95-9B90-BB8A1F90E092}"/>
              </a:ext>
            </a:extLst>
          </p:cNvPr>
          <p:cNvSpPr>
            <a:spLocks noGrp="1"/>
          </p:cNvSpPr>
          <p:nvPr>
            <p:ph type="sldNum" sz="quarter" idx="12"/>
          </p:nvPr>
        </p:nvSpPr>
        <p:spPr/>
        <p:txBody>
          <a:bodyPr/>
          <a:lstStyle/>
          <a:p>
            <a:fld id="{BF3FD6A9-AA9E-4586-B78F-29F52D434F42}" type="slidenum">
              <a:rPr lang="en-US" smtClean="0"/>
              <a:t>18</a:t>
            </a:fld>
            <a:endParaRPr lang="en-US"/>
          </a:p>
        </p:txBody>
      </p:sp>
      <p:sp>
        <p:nvSpPr>
          <p:cNvPr id="2" name="Title 1">
            <a:extLst>
              <a:ext uri="{FF2B5EF4-FFF2-40B4-BE49-F238E27FC236}">
                <a16:creationId xmlns:a16="http://schemas.microsoft.com/office/drawing/2014/main" id="{0CA5752B-5597-422E-AE78-A6F393F668BC}"/>
              </a:ext>
            </a:extLst>
          </p:cNvPr>
          <p:cNvSpPr>
            <a:spLocks noGrp="1"/>
          </p:cNvSpPr>
          <p:nvPr>
            <p:ph type="title"/>
          </p:nvPr>
        </p:nvSpPr>
        <p:spPr/>
        <p:txBody>
          <a:bodyPr>
            <a:normAutofit/>
          </a:bodyPr>
          <a:lstStyle/>
          <a:p>
            <a:r>
              <a:rPr lang="en-US" dirty="0"/>
              <a:t>Eligible Duties &amp; Taxes </a:t>
            </a:r>
          </a:p>
        </p:txBody>
      </p:sp>
    </p:spTree>
    <p:extLst>
      <p:ext uri="{BB962C8B-B14F-4D97-AF65-F5344CB8AC3E}">
        <p14:creationId xmlns:p14="http://schemas.microsoft.com/office/powerpoint/2010/main" val="2716446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BE350-CB57-4F85-9FD3-4FF41E0D4C59}"/>
              </a:ext>
            </a:extLst>
          </p:cNvPr>
          <p:cNvSpPr>
            <a:spLocks noGrp="1"/>
          </p:cNvSpPr>
          <p:nvPr>
            <p:ph type="title"/>
          </p:nvPr>
        </p:nvSpPr>
        <p:spPr/>
        <p:txBody>
          <a:bodyPr/>
          <a:lstStyle/>
          <a:p>
            <a:r>
              <a:rPr lang="en-US" dirty="0"/>
              <a:t>Input Service Distributors …</a:t>
            </a:r>
          </a:p>
        </p:txBody>
      </p:sp>
      <p:sp>
        <p:nvSpPr>
          <p:cNvPr id="4" name="Date Placeholder 3">
            <a:extLst>
              <a:ext uri="{FF2B5EF4-FFF2-40B4-BE49-F238E27FC236}">
                <a16:creationId xmlns:a16="http://schemas.microsoft.com/office/drawing/2014/main" id="{F4006CEA-2E2F-4574-A899-285DBBB457A7}"/>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60B12DD4-F36E-47E7-828A-03B9A3E0A9E1}"/>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085A7170-9AF4-453B-9B32-FD3A2B39AD62}"/>
              </a:ext>
            </a:extLst>
          </p:cNvPr>
          <p:cNvSpPr>
            <a:spLocks noGrp="1"/>
          </p:cNvSpPr>
          <p:nvPr>
            <p:ph type="sldNum" sz="quarter" idx="12"/>
          </p:nvPr>
        </p:nvSpPr>
        <p:spPr/>
        <p:txBody>
          <a:bodyPr/>
          <a:lstStyle/>
          <a:p>
            <a:fld id="{BF3FD6A9-AA9E-4586-B78F-29F52D434F42}" type="slidenum">
              <a:rPr lang="en-US" smtClean="0"/>
              <a:pPr/>
              <a:t>19</a:t>
            </a:fld>
            <a:endParaRPr lang="en-US"/>
          </a:p>
        </p:txBody>
      </p:sp>
      <p:sp>
        <p:nvSpPr>
          <p:cNvPr id="10" name="Content Placeholder 9">
            <a:extLst>
              <a:ext uri="{FF2B5EF4-FFF2-40B4-BE49-F238E27FC236}">
                <a16:creationId xmlns:a16="http://schemas.microsoft.com/office/drawing/2014/main" id="{CDE6221C-EB84-4EC5-B1D7-8DF081FC8C3E}"/>
              </a:ext>
            </a:extLst>
          </p:cNvPr>
          <p:cNvSpPr>
            <a:spLocks noGrp="1"/>
          </p:cNvSpPr>
          <p:nvPr>
            <p:ph idx="1"/>
          </p:nvPr>
        </p:nvSpPr>
        <p:spPr/>
        <p:txBody>
          <a:bodyPr/>
          <a:lstStyle/>
          <a:p>
            <a:pPr marL="0" indent="0" algn="just">
              <a:buNone/>
            </a:pPr>
            <a:r>
              <a:rPr lang="en-GB" dirty="0"/>
              <a:t>140. (7) Notwithstanding anything to the contrary contained in this Act, the input tax credit on account of any services received prior to the appointed day by an Input Service Distributor shall be eligible for distribution as credit under this Act even if the invoices relating to such services are received on or after the appointed day.</a:t>
            </a:r>
            <a:endParaRPr lang="en-US" dirty="0"/>
          </a:p>
        </p:txBody>
      </p:sp>
    </p:spTree>
    <p:extLst>
      <p:ext uri="{BB962C8B-B14F-4D97-AF65-F5344CB8AC3E}">
        <p14:creationId xmlns:p14="http://schemas.microsoft.com/office/powerpoint/2010/main" val="1502769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CDB95-2AEB-42E9-8E8F-FFC6272CF01E}"/>
              </a:ext>
            </a:extLst>
          </p:cNvPr>
          <p:cNvSpPr>
            <a:spLocks noGrp="1"/>
          </p:cNvSpPr>
          <p:nvPr>
            <p:ph type="title"/>
          </p:nvPr>
        </p:nvSpPr>
        <p:spPr/>
        <p:txBody>
          <a:bodyPr/>
          <a:lstStyle/>
          <a:p>
            <a:r>
              <a:rPr lang="en-US" dirty="0"/>
              <a:t>Agenda</a:t>
            </a:r>
          </a:p>
        </p:txBody>
      </p:sp>
      <p:sp>
        <p:nvSpPr>
          <p:cNvPr id="4" name="Date Placeholder 3">
            <a:extLst>
              <a:ext uri="{FF2B5EF4-FFF2-40B4-BE49-F238E27FC236}">
                <a16:creationId xmlns:a16="http://schemas.microsoft.com/office/drawing/2014/main" id="{9A466BCE-F020-448F-83F3-19CE8CF43225}"/>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B1F8A612-F7BF-439D-89B0-9674579F91BC}"/>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86622E1C-F83C-4A32-BC9A-12CDA8B2D5C9}"/>
              </a:ext>
            </a:extLst>
          </p:cNvPr>
          <p:cNvSpPr>
            <a:spLocks noGrp="1"/>
          </p:cNvSpPr>
          <p:nvPr>
            <p:ph type="sldNum" sz="quarter" idx="12"/>
          </p:nvPr>
        </p:nvSpPr>
        <p:spPr/>
        <p:txBody>
          <a:bodyPr/>
          <a:lstStyle/>
          <a:p>
            <a:fld id="{BF3FD6A9-AA9E-4586-B78F-29F52D434F42}" type="slidenum">
              <a:rPr lang="en-US" smtClean="0"/>
              <a:pPr/>
              <a:t>2</a:t>
            </a:fld>
            <a:endParaRPr lang="en-US"/>
          </a:p>
        </p:txBody>
      </p:sp>
      <p:graphicFrame>
        <p:nvGraphicFramePr>
          <p:cNvPr id="9" name="Content Placeholder 8">
            <a:extLst>
              <a:ext uri="{FF2B5EF4-FFF2-40B4-BE49-F238E27FC236}">
                <a16:creationId xmlns:a16="http://schemas.microsoft.com/office/drawing/2014/main" id="{609930AF-110F-4DFE-84F4-69DCB87D9534}"/>
              </a:ext>
            </a:extLst>
          </p:cNvPr>
          <p:cNvGraphicFramePr>
            <a:graphicFrameLocks noGrp="1"/>
          </p:cNvGraphicFramePr>
          <p:nvPr>
            <p:ph idx="1"/>
            <p:extLst>
              <p:ext uri="{D42A27DB-BD31-4B8C-83A1-F6EECF244321}">
                <p14:modId xmlns:p14="http://schemas.microsoft.com/office/powerpoint/2010/main" val="1168797684"/>
              </p:ext>
            </p:extLst>
          </p:nvPr>
        </p:nvGraphicFramePr>
        <p:xfrm>
          <a:off x="838200" y="1443471"/>
          <a:ext cx="10515600" cy="4567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3413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A1839-1EB4-421A-A27C-139735DF93E8}"/>
              </a:ext>
            </a:extLst>
          </p:cNvPr>
          <p:cNvSpPr>
            <a:spLocks noGrp="1"/>
          </p:cNvSpPr>
          <p:nvPr>
            <p:ph type="title"/>
          </p:nvPr>
        </p:nvSpPr>
        <p:spPr/>
        <p:txBody>
          <a:bodyPr>
            <a:normAutofit fontScale="90000"/>
          </a:bodyPr>
          <a:lstStyle/>
          <a:p>
            <a:r>
              <a:rPr lang="en-US" dirty="0"/>
              <a:t>Credit balance distribution – Centralized Reg. …</a:t>
            </a:r>
          </a:p>
        </p:txBody>
      </p:sp>
      <p:sp>
        <p:nvSpPr>
          <p:cNvPr id="3" name="Content Placeholder 2">
            <a:extLst>
              <a:ext uri="{FF2B5EF4-FFF2-40B4-BE49-F238E27FC236}">
                <a16:creationId xmlns:a16="http://schemas.microsoft.com/office/drawing/2014/main" id="{200829A3-2381-4B5B-A229-50DB75AF91A4}"/>
              </a:ext>
            </a:extLst>
          </p:cNvPr>
          <p:cNvSpPr>
            <a:spLocks noGrp="1"/>
          </p:cNvSpPr>
          <p:nvPr>
            <p:ph idx="1"/>
          </p:nvPr>
        </p:nvSpPr>
        <p:spPr>
          <a:xfrm>
            <a:off x="838200" y="1471886"/>
            <a:ext cx="10515600" cy="4566527"/>
          </a:xfrm>
        </p:spPr>
        <p:txBody>
          <a:bodyPr>
            <a:normAutofit fontScale="77500" lnSpcReduction="20000"/>
          </a:bodyPr>
          <a:lstStyle/>
          <a:p>
            <a:pPr marL="0" indent="0" algn="just">
              <a:buNone/>
            </a:pPr>
            <a:r>
              <a:rPr lang="en-GB" dirty="0"/>
              <a:t>140. (8) Where a registered person having centralised registration under the existing law has obtained a registration under this Act, such person shall be allowed to take, in his electronic credit ledger, credit of the amount of CENVAT credit carried forward in a return, furnished under the existing law by him, in respect of the period ending with the day immediately preceding the appointed day in such manner as may be prescribed:</a:t>
            </a:r>
          </a:p>
          <a:p>
            <a:pPr marL="0" indent="0" algn="just">
              <a:buNone/>
            </a:pPr>
            <a:r>
              <a:rPr lang="en-GB" dirty="0"/>
              <a:t>Provided that if the registered person furnishes his return for the period ending with the day immediately preceding the appointed day within three months of the appointed day, such credit shall be allowed subject to the condition that the said return is either an original return or a revised return where the credit has been reduced from that claimed earlier:</a:t>
            </a:r>
          </a:p>
          <a:p>
            <a:pPr marL="0" indent="0" algn="just">
              <a:buNone/>
            </a:pPr>
            <a:r>
              <a:rPr lang="en-GB" dirty="0"/>
              <a:t>Provided further that the registered person shall not be allowed to take credit unless the said amount is admissible as input tax credit under this Act: </a:t>
            </a:r>
          </a:p>
          <a:p>
            <a:pPr marL="0" indent="0" algn="just">
              <a:buNone/>
            </a:pPr>
            <a:r>
              <a:rPr lang="en-GB" dirty="0"/>
              <a:t>Provided also that such credit may be transferred to any of the registered persons having the same Permanent Account Number for which the centralised registration was obtained under the existing law.</a:t>
            </a:r>
          </a:p>
        </p:txBody>
      </p:sp>
      <p:sp>
        <p:nvSpPr>
          <p:cNvPr id="4" name="Date Placeholder 3">
            <a:extLst>
              <a:ext uri="{FF2B5EF4-FFF2-40B4-BE49-F238E27FC236}">
                <a16:creationId xmlns:a16="http://schemas.microsoft.com/office/drawing/2014/main" id="{DC03FEBF-B534-4EB5-956A-704D3FE4B3D6}"/>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C9DBA1D6-C528-42C1-96E7-1AB64ED77BBE}"/>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E138891F-F139-4685-95FE-24939DA8DA17}"/>
              </a:ext>
            </a:extLst>
          </p:cNvPr>
          <p:cNvSpPr>
            <a:spLocks noGrp="1"/>
          </p:cNvSpPr>
          <p:nvPr>
            <p:ph type="sldNum" sz="quarter" idx="12"/>
          </p:nvPr>
        </p:nvSpPr>
        <p:spPr/>
        <p:txBody>
          <a:bodyPr/>
          <a:lstStyle/>
          <a:p>
            <a:fld id="{BF3FD6A9-AA9E-4586-B78F-29F52D434F42}" type="slidenum">
              <a:rPr lang="en-US" smtClean="0"/>
              <a:pPr/>
              <a:t>20</a:t>
            </a:fld>
            <a:endParaRPr lang="en-US"/>
          </a:p>
        </p:txBody>
      </p:sp>
    </p:spTree>
    <p:extLst>
      <p:ext uri="{BB962C8B-B14F-4D97-AF65-F5344CB8AC3E}">
        <p14:creationId xmlns:p14="http://schemas.microsoft.com/office/powerpoint/2010/main" val="75024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046EE-C2AE-4CFF-9253-4213B007A834}"/>
              </a:ext>
            </a:extLst>
          </p:cNvPr>
          <p:cNvSpPr>
            <a:spLocks noGrp="1"/>
          </p:cNvSpPr>
          <p:nvPr>
            <p:ph type="title"/>
          </p:nvPr>
        </p:nvSpPr>
        <p:spPr/>
        <p:txBody>
          <a:bodyPr>
            <a:normAutofit/>
          </a:bodyPr>
          <a:lstStyle/>
          <a:p>
            <a:r>
              <a:rPr lang="en-US" dirty="0"/>
              <a:t>Rule 4 (7) Transition …</a:t>
            </a:r>
          </a:p>
        </p:txBody>
      </p:sp>
      <p:sp>
        <p:nvSpPr>
          <p:cNvPr id="3" name="Content Placeholder 2">
            <a:extLst>
              <a:ext uri="{FF2B5EF4-FFF2-40B4-BE49-F238E27FC236}">
                <a16:creationId xmlns:a16="http://schemas.microsoft.com/office/drawing/2014/main" id="{638B4F64-4746-478C-BF90-5BD27F8A7FE1}"/>
              </a:ext>
            </a:extLst>
          </p:cNvPr>
          <p:cNvSpPr>
            <a:spLocks noGrp="1"/>
          </p:cNvSpPr>
          <p:nvPr>
            <p:ph idx="1"/>
          </p:nvPr>
        </p:nvSpPr>
        <p:spPr/>
        <p:txBody>
          <a:bodyPr anchor="t"/>
          <a:lstStyle/>
          <a:p>
            <a:pPr marL="0" indent="0" algn="just">
              <a:buNone/>
            </a:pPr>
            <a:r>
              <a:rPr lang="en-GB" dirty="0"/>
              <a:t>140. (9) Where any CENVAT credit availed for the input services provided under the existing law has been reversed due to non-payment of the consideration within a period of three months, such credit can be reclaimed subject to the condition that the registered person has made the payment of the consideration for that supply of services within a period of three months from the appointed day.</a:t>
            </a:r>
            <a:endParaRPr lang="en-US" dirty="0"/>
          </a:p>
        </p:txBody>
      </p:sp>
      <p:sp>
        <p:nvSpPr>
          <p:cNvPr id="4" name="Date Placeholder 3">
            <a:extLst>
              <a:ext uri="{FF2B5EF4-FFF2-40B4-BE49-F238E27FC236}">
                <a16:creationId xmlns:a16="http://schemas.microsoft.com/office/drawing/2014/main" id="{801F85CF-20AA-412C-A358-365C93EFEED8}"/>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C8C0CD3A-0471-4183-8C76-1034E74D8BDE}"/>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C652CA61-ED57-4B42-99C3-ED8E0A7A9F79}"/>
              </a:ext>
            </a:extLst>
          </p:cNvPr>
          <p:cNvSpPr>
            <a:spLocks noGrp="1"/>
          </p:cNvSpPr>
          <p:nvPr>
            <p:ph type="sldNum" sz="quarter" idx="12"/>
          </p:nvPr>
        </p:nvSpPr>
        <p:spPr/>
        <p:txBody>
          <a:bodyPr/>
          <a:lstStyle/>
          <a:p>
            <a:fld id="{BF3FD6A9-AA9E-4586-B78F-29F52D434F42}" type="slidenum">
              <a:rPr lang="en-US" smtClean="0"/>
              <a:t>21</a:t>
            </a:fld>
            <a:endParaRPr lang="en-US"/>
          </a:p>
        </p:txBody>
      </p:sp>
    </p:spTree>
    <p:extLst>
      <p:ext uri="{BB962C8B-B14F-4D97-AF65-F5344CB8AC3E}">
        <p14:creationId xmlns:p14="http://schemas.microsoft.com/office/powerpoint/2010/main" val="2328399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EBA6A-63B6-4065-B234-FE0951CC2ECC}"/>
              </a:ext>
            </a:extLst>
          </p:cNvPr>
          <p:cNvSpPr>
            <a:spLocks noGrp="1"/>
          </p:cNvSpPr>
          <p:nvPr>
            <p:ph type="title"/>
          </p:nvPr>
        </p:nvSpPr>
        <p:spPr/>
        <p:txBody>
          <a:bodyPr/>
          <a:lstStyle/>
          <a:p>
            <a:r>
              <a:rPr lang="en-US" dirty="0"/>
              <a:t>Credit of Confused Activities …</a:t>
            </a:r>
          </a:p>
        </p:txBody>
      </p:sp>
      <p:sp>
        <p:nvSpPr>
          <p:cNvPr id="3" name="Content Placeholder 2">
            <a:extLst>
              <a:ext uri="{FF2B5EF4-FFF2-40B4-BE49-F238E27FC236}">
                <a16:creationId xmlns:a16="http://schemas.microsoft.com/office/drawing/2014/main" id="{8E364AD9-0416-4A46-B886-579225071519}"/>
              </a:ext>
            </a:extLst>
          </p:cNvPr>
          <p:cNvSpPr>
            <a:spLocks noGrp="1"/>
          </p:cNvSpPr>
          <p:nvPr>
            <p:ph idx="1"/>
          </p:nvPr>
        </p:nvSpPr>
        <p:spPr/>
        <p:txBody>
          <a:bodyPr/>
          <a:lstStyle/>
          <a:p>
            <a:pPr marL="0" indent="0" algn="just">
              <a:buNone/>
            </a:pPr>
            <a:r>
              <a:rPr lang="en-US" dirty="0"/>
              <a:t>142 (10) (c) </a:t>
            </a:r>
            <a:r>
              <a:rPr lang="en-GB" dirty="0"/>
              <a:t>where tax was paid on any supply both under the Value Added Tax Act and under Chapter V of the Finance Act, 1994, tax shall be leviable under this Act and the taxable person shall be entitled to take credit of value added tax or service tax paid under the existing law to the extent of supplies made after the appointed day and such credit shall be calculated in such manner as may be prescribed.</a:t>
            </a:r>
            <a:endParaRPr lang="en-US" dirty="0"/>
          </a:p>
        </p:txBody>
      </p:sp>
      <p:sp>
        <p:nvSpPr>
          <p:cNvPr id="4" name="Date Placeholder 3">
            <a:extLst>
              <a:ext uri="{FF2B5EF4-FFF2-40B4-BE49-F238E27FC236}">
                <a16:creationId xmlns:a16="http://schemas.microsoft.com/office/drawing/2014/main" id="{9E7062EF-4AA7-4C5F-9DCD-DC0C4B729717}"/>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69437219-A474-44A2-AE27-215DDD2C5EAD}"/>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7433E77C-3FD2-4319-9C00-EB0F7454FB51}"/>
              </a:ext>
            </a:extLst>
          </p:cNvPr>
          <p:cNvSpPr>
            <a:spLocks noGrp="1"/>
          </p:cNvSpPr>
          <p:nvPr>
            <p:ph type="sldNum" sz="quarter" idx="12"/>
          </p:nvPr>
        </p:nvSpPr>
        <p:spPr/>
        <p:txBody>
          <a:bodyPr/>
          <a:lstStyle/>
          <a:p>
            <a:fld id="{BF3FD6A9-AA9E-4586-B78F-29F52D434F42}" type="slidenum">
              <a:rPr lang="en-US" smtClean="0"/>
              <a:pPr/>
              <a:t>22</a:t>
            </a:fld>
            <a:endParaRPr lang="en-US"/>
          </a:p>
        </p:txBody>
      </p:sp>
    </p:spTree>
    <p:extLst>
      <p:ext uri="{BB962C8B-B14F-4D97-AF65-F5344CB8AC3E}">
        <p14:creationId xmlns:p14="http://schemas.microsoft.com/office/powerpoint/2010/main" val="2816206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B57BB-A820-4725-8348-1A398AD2F0B2}"/>
              </a:ext>
            </a:extLst>
          </p:cNvPr>
          <p:cNvSpPr>
            <a:spLocks noGrp="1"/>
          </p:cNvSpPr>
          <p:nvPr>
            <p:ph type="title"/>
          </p:nvPr>
        </p:nvSpPr>
        <p:spPr/>
        <p:txBody>
          <a:bodyPr/>
          <a:lstStyle/>
          <a:p>
            <a:r>
              <a:rPr lang="en-US" dirty="0"/>
              <a:t>Procedures to be followed …</a:t>
            </a:r>
          </a:p>
        </p:txBody>
      </p:sp>
      <p:sp>
        <p:nvSpPr>
          <p:cNvPr id="3" name="Content Placeholder 2">
            <a:extLst>
              <a:ext uri="{FF2B5EF4-FFF2-40B4-BE49-F238E27FC236}">
                <a16:creationId xmlns:a16="http://schemas.microsoft.com/office/drawing/2014/main" id="{93D78DDF-A0F9-4BB6-B662-D641A5522334}"/>
              </a:ext>
            </a:extLst>
          </p:cNvPr>
          <p:cNvSpPr>
            <a:spLocks noGrp="1"/>
          </p:cNvSpPr>
          <p:nvPr>
            <p:ph idx="1"/>
          </p:nvPr>
        </p:nvSpPr>
        <p:spPr/>
        <p:txBody>
          <a:bodyPr/>
          <a:lstStyle/>
          <a:p>
            <a:r>
              <a:rPr lang="en-US" dirty="0"/>
              <a:t>File GST TRAN 1 within 90 days of the AD – 30</a:t>
            </a:r>
            <a:r>
              <a:rPr lang="en-US" baseline="30000" dirty="0"/>
              <a:t>th</a:t>
            </a:r>
            <a:r>
              <a:rPr lang="en-US" dirty="0"/>
              <a:t> September 2017</a:t>
            </a:r>
          </a:p>
          <a:p>
            <a:r>
              <a:rPr lang="en-US" dirty="0"/>
              <a:t>Provide the details of credit claimed (including stock held on AD)</a:t>
            </a:r>
          </a:p>
          <a:p>
            <a:r>
              <a:rPr lang="en-US" dirty="0"/>
              <a:t>Provide the details of stock held by principal / agent</a:t>
            </a:r>
          </a:p>
          <a:p>
            <a:r>
              <a:rPr lang="en-US" dirty="0"/>
              <a:t>Provide the details of goods sent on approval basis </a:t>
            </a:r>
          </a:p>
          <a:p>
            <a:r>
              <a:rPr lang="en-US" dirty="0"/>
              <a:t>Provide the details of transactions covered u/s 142 (11) (c)</a:t>
            </a:r>
          </a:p>
          <a:p>
            <a:endParaRPr lang="en-US" dirty="0"/>
          </a:p>
        </p:txBody>
      </p:sp>
      <p:sp>
        <p:nvSpPr>
          <p:cNvPr id="4" name="Date Placeholder 3">
            <a:extLst>
              <a:ext uri="{FF2B5EF4-FFF2-40B4-BE49-F238E27FC236}">
                <a16:creationId xmlns:a16="http://schemas.microsoft.com/office/drawing/2014/main" id="{3DBA9F18-441E-4619-9D61-A5D9DC2E32A4}"/>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AE09D88D-4B71-4D7F-B103-D7CEFE196F65}"/>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A63CB927-E1A0-4273-B5B7-59FFF756C7D3}"/>
              </a:ext>
            </a:extLst>
          </p:cNvPr>
          <p:cNvSpPr>
            <a:spLocks noGrp="1"/>
          </p:cNvSpPr>
          <p:nvPr>
            <p:ph type="sldNum" sz="quarter" idx="12"/>
          </p:nvPr>
        </p:nvSpPr>
        <p:spPr/>
        <p:txBody>
          <a:bodyPr/>
          <a:lstStyle/>
          <a:p>
            <a:fld id="{BF3FD6A9-AA9E-4586-B78F-29F52D434F42}" type="slidenum">
              <a:rPr lang="en-US" smtClean="0"/>
              <a:pPr/>
              <a:t>23</a:t>
            </a:fld>
            <a:endParaRPr lang="en-US"/>
          </a:p>
        </p:txBody>
      </p:sp>
    </p:spTree>
    <p:extLst>
      <p:ext uri="{BB962C8B-B14F-4D97-AF65-F5344CB8AC3E}">
        <p14:creationId xmlns:p14="http://schemas.microsoft.com/office/powerpoint/2010/main" val="4282430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B20AC85-6486-4C1D-9537-1581786217C1}"/>
              </a:ext>
            </a:extLst>
          </p:cNvPr>
          <p:cNvSpPr>
            <a:spLocks noGrp="1"/>
          </p:cNvSpPr>
          <p:nvPr>
            <p:ph type="title"/>
          </p:nvPr>
        </p:nvSpPr>
        <p:spPr/>
        <p:txBody>
          <a:bodyPr/>
          <a:lstStyle/>
          <a:p>
            <a:r>
              <a:rPr lang="en-US"/>
              <a:t>Job </a:t>
            </a:r>
            <a:r>
              <a:rPr lang="en-US" dirty="0"/>
              <a:t>Workers …</a:t>
            </a:r>
          </a:p>
        </p:txBody>
      </p:sp>
      <p:sp>
        <p:nvSpPr>
          <p:cNvPr id="8" name="Text Placeholder 7">
            <a:extLst>
              <a:ext uri="{FF2B5EF4-FFF2-40B4-BE49-F238E27FC236}">
                <a16:creationId xmlns:a16="http://schemas.microsoft.com/office/drawing/2014/main" id="{39FE42D5-D937-4EE0-B674-0FABBF647E10}"/>
              </a:ext>
            </a:extLst>
          </p:cNvPr>
          <p:cNvSpPr>
            <a:spLocks noGrp="1"/>
          </p:cNvSpPr>
          <p:nvPr>
            <p:ph type="body" idx="1"/>
          </p:nvPr>
        </p:nvSpPr>
        <p:spPr/>
        <p:txBody>
          <a:bodyPr/>
          <a:lstStyle/>
          <a:p>
            <a:r>
              <a:rPr lang="en-US" dirty="0"/>
              <a:t>Section 141 </a:t>
            </a:r>
          </a:p>
        </p:txBody>
      </p:sp>
      <p:sp>
        <p:nvSpPr>
          <p:cNvPr id="4" name="Date Placeholder 3">
            <a:extLst>
              <a:ext uri="{FF2B5EF4-FFF2-40B4-BE49-F238E27FC236}">
                <a16:creationId xmlns:a16="http://schemas.microsoft.com/office/drawing/2014/main" id="{42F0C06A-1DB2-4D0F-971D-85A7C435D45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C4FEA23B-C9EF-4EBB-9CBD-7782EBCD1E87}"/>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72240F81-1A1D-4A4B-802D-F8BD82C81CF9}"/>
              </a:ext>
            </a:extLst>
          </p:cNvPr>
          <p:cNvSpPr>
            <a:spLocks noGrp="1"/>
          </p:cNvSpPr>
          <p:nvPr>
            <p:ph type="sldNum" sz="quarter" idx="12"/>
          </p:nvPr>
        </p:nvSpPr>
        <p:spPr/>
        <p:txBody>
          <a:bodyPr/>
          <a:lstStyle/>
          <a:p>
            <a:fld id="{BF3FD6A9-AA9E-4586-B78F-29F52D434F42}" type="slidenum">
              <a:rPr lang="en-US" smtClean="0"/>
              <a:pPr/>
              <a:t>24</a:t>
            </a:fld>
            <a:endParaRPr lang="en-US"/>
          </a:p>
        </p:txBody>
      </p:sp>
    </p:spTree>
    <p:extLst>
      <p:ext uri="{BB962C8B-B14F-4D97-AF65-F5344CB8AC3E}">
        <p14:creationId xmlns:p14="http://schemas.microsoft.com/office/powerpoint/2010/main" val="231559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A3C4E5B-DF59-4A97-A942-250F3F0B4FB7}"/>
              </a:ext>
            </a:extLst>
          </p:cNvPr>
          <p:cNvSpPr>
            <a:spLocks noGrp="1"/>
          </p:cNvSpPr>
          <p:nvPr>
            <p:ph type="title"/>
          </p:nvPr>
        </p:nvSpPr>
        <p:spPr/>
        <p:txBody>
          <a:bodyPr/>
          <a:lstStyle/>
          <a:p>
            <a:r>
              <a:rPr lang="en-US" dirty="0"/>
              <a:t>Stock lying with Job Worker … </a:t>
            </a:r>
          </a:p>
        </p:txBody>
      </p:sp>
      <p:sp>
        <p:nvSpPr>
          <p:cNvPr id="8" name="Content Placeholder 7">
            <a:extLst>
              <a:ext uri="{FF2B5EF4-FFF2-40B4-BE49-F238E27FC236}">
                <a16:creationId xmlns:a16="http://schemas.microsoft.com/office/drawing/2014/main" id="{1F792A4C-125E-44B4-B61C-BB054F7BF644}"/>
              </a:ext>
            </a:extLst>
          </p:cNvPr>
          <p:cNvSpPr>
            <a:spLocks noGrp="1"/>
          </p:cNvSpPr>
          <p:nvPr>
            <p:ph idx="1"/>
          </p:nvPr>
        </p:nvSpPr>
        <p:spPr/>
        <p:txBody>
          <a:bodyPr/>
          <a:lstStyle/>
          <a:p>
            <a:r>
              <a:rPr lang="en-US" dirty="0"/>
              <a:t>No tax payable if stock lying with Job Worker is returned to the POB within six months (extension of two months) &amp; both, the Principal as well as the Job Worker declare the stock in GST Tran 1.</a:t>
            </a:r>
          </a:p>
          <a:p>
            <a:r>
              <a:rPr lang="en-US" dirty="0"/>
              <a:t>In case goods are not returned, corresponding input tax credit is liable to be recovered under the GST law – Section 142 (8) (a)</a:t>
            </a:r>
          </a:p>
          <a:p>
            <a:r>
              <a:rPr lang="en-US" dirty="0"/>
              <a:t>In case of finished goods sent for testing, option to the Principal to send the goods directly to the customer from the location of Job Worker</a:t>
            </a:r>
          </a:p>
          <a:p>
            <a:pPr lvl="1"/>
            <a:r>
              <a:rPr lang="en-US" dirty="0"/>
              <a:t>Provided the Job Worker location is disclosed as an Additional POB in the registration certificate of Principal</a:t>
            </a:r>
          </a:p>
          <a:p>
            <a:pPr lvl="1"/>
            <a:endParaRPr lang="en-US" dirty="0"/>
          </a:p>
          <a:p>
            <a:pPr marL="457200" lvl="1" indent="0">
              <a:buNone/>
            </a:pPr>
            <a:endParaRPr lang="en-US" dirty="0"/>
          </a:p>
        </p:txBody>
      </p:sp>
      <p:sp>
        <p:nvSpPr>
          <p:cNvPr id="4" name="Date Placeholder 3">
            <a:extLst>
              <a:ext uri="{FF2B5EF4-FFF2-40B4-BE49-F238E27FC236}">
                <a16:creationId xmlns:a16="http://schemas.microsoft.com/office/drawing/2014/main" id="{B329FBFD-67C1-4609-A5C7-201D6A4B57FB}"/>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15FD6870-D60A-4985-9948-D5F1C1CAE52E}"/>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94701B3F-6613-46DF-B10F-F5285242FF87}"/>
              </a:ext>
            </a:extLst>
          </p:cNvPr>
          <p:cNvSpPr>
            <a:spLocks noGrp="1"/>
          </p:cNvSpPr>
          <p:nvPr>
            <p:ph type="sldNum" sz="quarter" idx="12"/>
          </p:nvPr>
        </p:nvSpPr>
        <p:spPr/>
        <p:txBody>
          <a:bodyPr/>
          <a:lstStyle/>
          <a:p>
            <a:fld id="{BF3FD6A9-AA9E-4586-B78F-29F52D434F42}" type="slidenum">
              <a:rPr lang="en-US" smtClean="0"/>
              <a:t>25</a:t>
            </a:fld>
            <a:endParaRPr lang="en-US"/>
          </a:p>
        </p:txBody>
      </p:sp>
    </p:spTree>
    <p:extLst>
      <p:ext uri="{BB962C8B-B14F-4D97-AF65-F5344CB8AC3E}">
        <p14:creationId xmlns:p14="http://schemas.microsoft.com/office/powerpoint/2010/main" val="3742403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686F-449D-4E7B-A1BF-FE96BFB965E7}"/>
              </a:ext>
            </a:extLst>
          </p:cNvPr>
          <p:cNvSpPr>
            <a:spLocks noGrp="1"/>
          </p:cNvSpPr>
          <p:nvPr>
            <p:ph type="title"/>
          </p:nvPr>
        </p:nvSpPr>
        <p:spPr/>
        <p:txBody>
          <a:bodyPr/>
          <a:lstStyle/>
          <a:p>
            <a:r>
              <a:rPr lang="en-US"/>
              <a:t>Miscellaneous …</a:t>
            </a:r>
            <a:endParaRPr lang="en-US" dirty="0"/>
          </a:p>
        </p:txBody>
      </p:sp>
      <p:sp>
        <p:nvSpPr>
          <p:cNvPr id="3" name="Text Placeholder 2">
            <a:extLst>
              <a:ext uri="{FF2B5EF4-FFF2-40B4-BE49-F238E27FC236}">
                <a16:creationId xmlns:a16="http://schemas.microsoft.com/office/drawing/2014/main" id="{0242B85B-F70F-45CE-9A77-68A66841E6D6}"/>
              </a:ext>
            </a:extLst>
          </p:cNvPr>
          <p:cNvSpPr>
            <a:spLocks noGrp="1"/>
          </p:cNvSpPr>
          <p:nvPr>
            <p:ph type="body" idx="1"/>
          </p:nvPr>
        </p:nvSpPr>
        <p:spPr/>
        <p:txBody>
          <a:bodyPr/>
          <a:lstStyle/>
          <a:p>
            <a:r>
              <a:rPr lang="en-US" dirty="0"/>
              <a:t>Section 142 </a:t>
            </a:r>
          </a:p>
        </p:txBody>
      </p:sp>
      <p:sp>
        <p:nvSpPr>
          <p:cNvPr id="4" name="Date Placeholder 3">
            <a:extLst>
              <a:ext uri="{FF2B5EF4-FFF2-40B4-BE49-F238E27FC236}">
                <a16:creationId xmlns:a16="http://schemas.microsoft.com/office/drawing/2014/main" id="{35C48FDA-3920-4B35-BDCC-B49EC132D505}"/>
              </a:ext>
            </a:extLst>
          </p:cNvPr>
          <p:cNvSpPr>
            <a:spLocks noGrp="1"/>
          </p:cNvSpPr>
          <p:nvPr>
            <p:ph type="dt" sz="half" idx="10"/>
          </p:nvPr>
        </p:nvSpPr>
        <p:spPr/>
        <p:txBody>
          <a:bodyPr/>
          <a:lstStyle/>
          <a:p>
            <a:r>
              <a:rPr lang="en-US" sz="1600" dirty="0"/>
              <a:t>25/06/2017</a:t>
            </a:r>
          </a:p>
        </p:txBody>
      </p:sp>
      <p:sp>
        <p:nvSpPr>
          <p:cNvPr id="5" name="Footer Placeholder 4">
            <a:extLst>
              <a:ext uri="{FF2B5EF4-FFF2-40B4-BE49-F238E27FC236}">
                <a16:creationId xmlns:a16="http://schemas.microsoft.com/office/drawing/2014/main" id="{050A6504-F2E7-44B8-8171-D46F2A1B2C83}"/>
              </a:ext>
            </a:extLst>
          </p:cNvPr>
          <p:cNvSpPr>
            <a:spLocks noGrp="1"/>
          </p:cNvSpPr>
          <p:nvPr>
            <p:ph type="ftr" sz="quarter" idx="11"/>
          </p:nvPr>
        </p:nvSpPr>
        <p:spPr/>
        <p:txBody>
          <a:bodyPr/>
          <a:lstStyle/>
          <a:p>
            <a:r>
              <a:rPr lang="en-US" sz="1600"/>
              <a:t>S B Gabhawalla &amp; Co.,</a:t>
            </a:r>
          </a:p>
        </p:txBody>
      </p:sp>
      <p:sp>
        <p:nvSpPr>
          <p:cNvPr id="6" name="Slide Number Placeholder 5">
            <a:extLst>
              <a:ext uri="{FF2B5EF4-FFF2-40B4-BE49-F238E27FC236}">
                <a16:creationId xmlns:a16="http://schemas.microsoft.com/office/drawing/2014/main" id="{020F7BFA-9705-4309-8879-870972158EFF}"/>
              </a:ext>
            </a:extLst>
          </p:cNvPr>
          <p:cNvSpPr>
            <a:spLocks noGrp="1"/>
          </p:cNvSpPr>
          <p:nvPr>
            <p:ph type="sldNum" sz="quarter" idx="12"/>
          </p:nvPr>
        </p:nvSpPr>
        <p:spPr/>
        <p:txBody>
          <a:bodyPr/>
          <a:lstStyle/>
          <a:p>
            <a:fld id="{BF3FD6A9-AA9E-4586-B78F-29F52D434F42}" type="slidenum">
              <a:rPr lang="en-US" sz="1600" smtClean="0"/>
              <a:t>26</a:t>
            </a:fld>
            <a:endParaRPr lang="en-US" sz="1600"/>
          </a:p>
        </p:txBody>
      </p:sp>
    </p:spTree>
    <p:extLst>
      <p:ext uri="{BB962C8B-B14F-4D97-AF65-F5344CB8AC3E}">
        <p14:creationId xmlns:p14="http://schemas.microsoft.com/office/powerpoint/2010/main" val="4185228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CEED97F-920A-4F21-B6BE-5D069B8E1D48}"/>
              </a:ext>
            </a:extLst>
          </p:cNvPr>
          <p:cNvSpPr>
            <a:spLocks noGrp="1"/>
          </p:cNvSpPr>
          <p:nvPr>
            <p:ph type="title"/>
          </p:nvPr>
        </p:nvSpPr>
        <p:spPr/>
        <p:txBody>
          <a:bodyPr>
            <a:normAutofit fontScale="90000"/>
          </a:bodyPr>
          <a:lstStyle/>
          <a:p>
            <a:r>
              <a:rPr lang="en-US" dirty="0"/>
              <a:t>Goods Rejection – Sold under the earlier law…</a:t>
            </a:r>
          </a:p>
        </p:txBody>
      </p:sp>
      <p:sp>
        <p:nvSpPr>
          <p:cNvPr id="8" name="Content Placeholder 7">
            <a:extLst>
              <a:ext uri="{FF2B5EF4-FFF2-40B4-BE49-F238E27FC236}">
                <a16:creationId xmlns:a16="http://schemas.microsoft.com/office/drawing/2014/main" id="{B7B2E985-B05F-458D-8BBB-D15228B122AF}"/>
              </a:ext>
            </a:extLst>
          </p:cNvPr>
          <p:cNvSpPr>
            <a:spLocks noGrp="1"/>
          </p:cNvSpPr>
          <p:nvPr>
            <p:ph idx="1"/>
          </p:nvPr>
        </p:nvSpPr>
        <p:spPr>
          <a:xfrm>
            <a:off x="838200" y="1485741"/>
            <a:ext cx="10515600" cy="4566527"/>
          </a:xfrm>
        </p:spPr>
        <p:txBody>
          <a:bodyPr>
            <a:normAutofit/>
          </a:bodyPr>
          <a:lstStyle/>
          <a:p>
            <a:pPr marL="0" indent="0" algn="just">
              <a:buNone/>
            </a:pPr>
            <a:r>
              <a:rPr lang="en-GB" dirty="0"/>
              <a:t>142. (1) Where any goods on which duty, if any, had been paid under the existing law at the time of removal thereof, not being earlier than six months prior to the appointed day, are returned to any place of business on or after the appointed day, the registered person shall be eligible for refund of the duty paid under the existing law where such goods are returned by a person, other than a registered person, to the said place of business within a period of six months from the appointed day and such goods are identifiable to the satisfaction of the proper officer:</a:t>
            </a:r>
          </a:p>
          <a:p>
            <a:pPr marL="0" indent="0" algn="just">
              <a:buNone/>
            </a:pPr>
            <a:r>
              <a:rPr lang="en-GB" dirty="0"/>
              <a:t>Provided that if the said goods are returned by a registered person, the return of such goods shall be deemed to be a supply.</a:t>
            </a:r>
            <a:endParaRPr lang="en-US" dirty="0"/>
          </a:p>
        </p:txBody>
      </p:sp>
      <p:sp>
        <p:nvSpPr>
          <p:cNvPr id="4" name="Date Placeholder 3">
            <a:extLst>
              <a:ext uri="{FF2B5EF4-FFF2-40B4-BE49-F238E27FC236}">
                <a16:creationId xmlns:a16="http://schemas.microsoft.com/office/drawing/2014/main" id="{19925779-2EA5-4857-9947-7B5D7AC8786A}"/>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B1F6A906-0425-43DE-878F-990FEA0FD78F}"/>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0A255C2A-9229-482C-B099-F6EC4412C6B8}"/>
              </a:ext>
            </a:extLst>
          </p:cNvPr>
          <p:cNvSpPr>
            <a:spLocks noGrp="1"/>
          </p:cNvSpPr>
          <p:nvPr>
            <p:ph type="sldNum" sz="quarter" idx="12"/>
          </p:nvPr>
        </p:nvSpPr>
        <p:spPr/>
        <p:txBody>
          <a:bodyPr/>
          <a:lstStyle/>
          <a:p>
            <a:fld id="{BF3FD6A9-AA9E-4586-B78F-29F52D434F42}" type="slidenum">
              <a:rPr lang="en-US" smtClean="0"/>
              <a:t>27</a:t>
            </a:fld>
            <a:endParaRPr lang="en-US"/>
          </a:p>
        </p:txBody>
      </p:sp>
    </p:spTree>
    <p:extLst>
      <p:ext uri="{BB962C8B-B14F-4D97-AF65-F5344CB8AC3E}">
        <p14:creationId xmlns:p14="http://schemas.microsoft.com/office/powerpoint/2010/main" val="16624560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C1CE9-8816-43AE-8301-C768858D4D79}"/>
              </a:ext>
            </a:extLst>
          </p:cNvPr>
          <p:cNvSpPr>
            <a:spLocks noGrp="1"/>
          </p:cNvSpPr>
          <p:nvPr>
            <p:ph type="title"/>
          </p:nvPr>
        </p:nvSpPr>
        <p:spPr/>
        <p:txBody>
          <a:bodyPr/>
          <a:lstStyle/>
          <a:p>
            <a:r>
              <a:rPr lang="en-US" dirty="0"/>
              <a:t>Summary …</a:t>
            </a:r>
          </a:p>
        </p:txBody>
      </p:sp>
      <p:graphicFrame>
        <p:nvGraphicFramePr>
          <p:cNvPr id="7" name="Content Placeholder 6">
            <a:extLst>
              <a:ext uri="{FF2B5EF4-FFF2-40B4-BE49-F238E27FC236}">
                <a16:creationId xmlns:a16="http://schemas.microsoft.com/office/drawing/2014/main" id="{36FB09BA-3775-4C66-A677-D64046A44092}"/>
              </a:ext>
            </a:extLst>
          </p:cNvPr>
          <p:cNvGraphicFramePr>
            <a:graphicFrameLocks noGrp="1"/>
          </p:cNvGraphicFramePr>
          <p:nvPr>
            <p:ph idx="1"/>
            <p:extLst>
              <p:ext uri="{D42A27DB-BD31-4B8C-83A1-F6EECF244321}">
                <p14:modId xmlns:p14="http://schemas.microsoft.com/office/powerpoint/2010/main" val="1209542922"/>
              </p:ext>
            </p:extLst>
          </p:nvPr>
        </p:nvGraphicFramePr>
        <p:xfrm>
          <a:off x="838200" y="1609725"/>
          <a:ext cx="10515600" cy="4567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D8F62932-408F-4C11-B5C7-01D00E229001}"/>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18AF8212-C8FF-4048-87B7-E3AA4A0D9875}"/>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67AE068A-2C75-4F42-BDE6-E05E5267925C}"/>
              </a:ext>
            </a:extLst>
          </p:cNvPr>
          <p:cNvSpPr>
            <a:spLocks noGrp="1"/>
          </p:cNvSpPr>
          <p:nvPr>
            <p:ph type="sldNum" sz="quarter" idx="12"/>
          </p:nvPr>
        </p:nvSpPr>
        <p:spPr/>
        <p:txBody>
          <a:bodyPr/>
          <a:lstStyle/>
          <a:p>
            <a:fld id="{BF3FD6A9-AA9E-4586-B78F-29F52D434F42}" type="slidenum">
              <a:rPr lang="en-US" smtClean="0"/>
              <a:pPr/>
              <a:t>28</a:t>
            </a:fld>
            <a:endParaRPr lang="en-US"/>
          </a:p>
        </p:txBody>
      </p:sp>
    </p:spTree>
    <p:extLst>
      <p:ext uri="{BB962C8B-B14F-4D97-AF65-F5344CB8AC3E}">
        <p14:creationId xmlns:p14="http://schemas.microsoft.com/office/powerpoint/2010/main" val="31317852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BEA7D-BCD8-4922-BC4C-8C42614B42CD}"/>
              </a:ext>
            </a:extLst>
          </p:cNvPr>
          <p:cNvSpPr>
            <a:spLocks noGrp="1"/>
          </p:cNvSpPr>
          <p:nvPr>
            <p:ph type="title"/>
          </p:nvPr>
        </p:nvSpPr>
        <p:spPr/>
        <p:txBody>
          <a:bodyPr/>
          <a:lstStyle/>
          <a:p>
            <a:r>
              <a:rPr lang="en-US" dirty="0"/>
              <a:t>Debit Notes </a:t>
            </a:r>
            <a:r>
              <a:rPr lang="en-US"/>
              <a:t>/ Credit Notes…</a:t>
            </a:r>
          </a:p>
        </p:txBody>
      </p:sp>
      <p:sp>
        <p:nvSpPr>
          <p:cNvPr id="3" name="Content Placeholder 2">
            <a:extLst>
              <a:ext uri="{FF2B5EF4-FFF2-40B4-BE49-F238E27FC236}">
                <a16:creationId xmlns:a16="http://schemas.microsoft.com/office/drawing/2014/main" id="{0D8FEED7-761C-4DD5-8BC9-7DC5C0AB918A}"/>
              </a:ext>
            </a:extLst>
          </p:cNvPr>
          <p:cNvSpPr>
            <a:spLocks noGrp="1"/>
          </p:cNvSpPr>
          <p:nvPr>
            <p:ph idx="1"/>
          </p:nvPr>
        </p:nvSpPr>
        <p:spPr/>
        <p:txBody>
          <a:bodyPr>
            <a:normAutofit fontScale="85000" lnSpcReduction="20000"/>
          </a:bodyPr>
          <a:lstStyle/>
          <a:p>
            <a:pPr marL="0" indent="0" algn="just">
              <a:buNone/>
            </a:pPr>
            <a:r>
              <a:rPr lang="en-GB" dirty="0"/>
              <a:t>(2) (a) where, in pursuance of a contract entered into prior to the appointed day, the price of any goods or services or both is revised upwards on or after the appointed day, the registered person who had removed or provided such goods or services or both shall issue to the recipient a supplementary invoice or debit note, containing such particulars as may be prescribed, within thirty days of such price revision and for the purposes of this Act such supplementary invoice or debit note shall be deemed to have been issued in respect of an outward supply made under this Act;</a:t>
            </a:r>
          </a:p>
          <a:p>
            <a:pPr marL="0" indent="0" algn="just">
              <a:buNone/>
            </a:pPr>
            <a:r>
              <a:rPr lang="en-GB" dirty="0"/>
              <a:t>(b) where, in pursuance of a contract entered into prior to the appointed day, the price of any goods or services or both is revised downwards on or after the appointed day, the registered person who had removed or provided such goods or services or both may issue to the recipient a credit note, containing such particulars as may be prescribed, within thirty days of such price revision and for the purposes of this Act such credit note shall be deemed to have been issued in respect of an outward supply made under this Act:</a:t>
            </a:r>
            <a:endParaRPr lang="en-US" dirty="0"/>
          </a:p>
        </p:txBody>
      </p:sp>
      <p:sp>
        <p:nvSpPr>
          <p:cNvPr id="4" name="Date Placeholder 3">
            <a:extLst>
              <a:ext uri="{FF2B5EF4-FFF2-40B4-BE49-F238E27FC236}">
                <a16:creationId xmlns:a16="http://schemas.microsoft.com/office/drawing/2014/main" id="{35B33DCD-9C8E-43A1-B33E-ECCEB019F86B}"/>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EC83892E-905B-4667-90AA-FA796AE810B9}"/>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EEFB3CC7-AEB4-4931-B32F-D6BADBBA43F0}"/>
              </a:ext>
            </a:extLst>
          </p:cNvPr>
          <p:cNvSpPr>
            <a:spLocks noGrp="1"/>
          </p:cNvSpPr>
          <p:nvPr>
            <p:ph type="sldNum" sz="quarter" idx="12"/>
          </p:nvPr>
        </p:nvSpPr>
        <p:spPr/>
        <p:txBody>
          <a:bodyPr/>
          <a:lstStyle/>
          <a:p>
            <a:fld id="{BF3FD6A9-AA9E-4586-B78F-29F52D434F42}" type="slidenum">
              <a:rPr lang="en-US" smtClean="0"/>
              <a:pPr/>
              <a:t>29</a:t>
            </a:fld>
            <a:endParaRPr lang="en-US"/>
          </a:p>
        </p:txBody>
      </p:sp>
    </p:spTree>
    <p:extLst>
      <p:ext uri="{BB962C8B-B14F-4D97-AF65-F5344CB8AC3E}">
        <p14:creationId xmlns:p14="http://schemas.microsoft.com/office/powerpoint/2010/main" val="1505287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6D5434-A581-4D14-B2D4-19A6B210FD48}"/>
              </a:ext>
            </a:extLst>
          </p:cNvPr>
          <p:cNvSpPr>
            <a:spLocks noGrp="1"/>
          </p:cNvSpPr>
          <p:nvPr>
            <p:ph type="title"/>
          </p:nvPr>
        </p:nvSpPr>
        <p:spPr>
          <a:xfrm>
            <a:off x="831850" y="1709738"/>
            <a:ext cx="10515600" cy="2852737"/>
          </a:xfrm>
        </p:spPr>
        <p:txBody>
          <a:bodyPr/>
          <a:lstStyle/>
          <a:p>
            <a:r>
              <a:rPr lang="en-US"/>
              <a:t>Cashing on the benefits …</a:t>
            </a:r>
            <a:endParaRPr lang="en-US" dirty="0"/>
          </a:p>
        </p:txBody>
      </p:sp>
      <p:sp>
        <p:nvSpPr>
          <p:cNvPr id="4" name="Date Placeholder 3">
            <a:extLst>
              <a:ext uri="{FF2B5EF4-FFF2-40B4-BE49-F238E27FC236}">
                <a16:creationId xmlns:a16="http://schemas.microsoft.com/office/drawing/2014/main" id="{617D739A-6E4A-4BEB-BA3F-CA1726E72CD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E0813679-1627-4644-BB20-6932955F40B9}"/>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BA1959F1-9A56-4552-9DE9-9B98487FD477}"/>
              </a:ext>
            </a:extLst>
          </p:cNvPr>
          <p:cNvSpPr>
            <a:spLocks noGrp="1"/>
          </p:cNvSpPr>
          <p:nvPr>
            <p:ph type="sldNum" sz="quarter" idx="12"/>
          </p:nvPr>
        </p:nvSpPr>
        <p:spPr/>
        <p:txBody>
          <a:bodyPr/>
          <a:lstStyle/>
          <a:p>
            <a:fld id="{BF3FD6A9-AA9E-4586-B78F-29F52D434F42}" type="slidenum">
              <a:rPr lang="en-US" smtClean="0"/>
              <a:pPr/>
              <a:t>3</a:t>
            </a:fld>
            <a:endParaRPr lang="en-US"/>
          </a:p>
        </p:txBody>
      </p:sp>
      <p:sp>
        <p:nvSpPr>
          <p:cNvPr id="10" name="Text Placeholder 9">
            <a:extLst>
              <a:ext uri="{FF2B5EF4-FFF2-40B4-BE49-F238E27FC236}">
                <a16:creationId xmlns:a16="http://schemas.microsoft.com/office/drawing/2014/main" id="{8B760326-BFD8-4BB6-8D5B-E74D0B2AD694}"/>
              </a:ext>
            </a:extLst>
          </p:cNvPr>
          <p:cNvSpPr>
            <a:spLocks noGrp="1"/>
          </p:cNvSpPr>
          <p:nvPr>
            <p:ph type="body" idx="1"/>
          </p:nvPr>
        </p:nvSpPr>
        <p:spPr/>
        <p:txBody>
          <a:bodyPr/>
          <a:lstStyle/>
          <a:p>
            <a:r>
              <a:rPr lang="en-US" dirty="0"/>
              <a:t>Section 140 </a:t>
            </a:r>
          </a:p>
        </p:txBody>
      </p:sp>
    </p:spTree>
    <p:extLst>
      <p:ext uri="{BB962C8B-B14F-4D97-AF65-F5344CB8AC3E}">
        <p14:creationId xmlns:p14="http://schemas.microsoft.com/office/powerpoint/2010/main" val="114058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71689-CC99-423E-8907-F7DE3D7D4C1D}"/>
              </a:ext>
            </a:extLst>
          </p:cNvPr>
          <p:cNvSpPr>
            <a:spLocks noGrp="1"/>
          </p:cNvSpPr>
          <p:nvPr>
            <p:ph type="title"/>
          </p:nvPr>
        </p:nvSpPr>
        <p:spPr/>
        <p:txBody>
          <a:bodyPr/>
          <a:lstStyle/>
          <a:p>
            <a:r>
              <a:rPr lang="en-US"/>
              <a:t>Summary ….</a:t>
            </a:r>
          </a:p>
        </p:txBody>
      </p:sp>
      <p:sp>
        <p:nvSpPr>
          <p:cNvPr id="4" name="Date Placeholder 3">
            <a:extLst>
              <a:ext uri="{FF2B5EF4-FFF2-40B4-BE49-F238E27FC236}">
                <a16:creationId xmlns:a16="http://schemas.microsoft.com/office/drawing/2014/main" id="{97B62CB4-C2C7-4688-B06A-A618D29D569C}"/>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756415D3-6964-48D9-A11D-5E7C6081BC1A}"/>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9FA3C046-AAAC-4B1F-B020-DF947839BC74}"/>
              </a:ext>
            </a:extLst>
          </p:cNvPr>
          <p:cNvSpPr>
            <a:spLocks noGrp="1"/>
          </p:cNvSpPr>
          <p:nvPr>
            <p:ph type="sldNum" sz="quarter" idx="12"/>
          </p:nvPr>
        </p:nvSpPr>
        <p:spPr/>
        <p:txBody>
          <a:bodyPr/>
          <a:lstStyle/>
          <a:p>
            <a:fld id="{BF3FD6A9-AA9E-4586-B78F-29F52D434F42}" type="slidenum">
              <a:rPr lang="en-US" smtClean="0"/>
              <a:pPr/>
              <a:t>30</a:t>
            </a:fld>
            <a:endParaRPr lang="en-US"/>
          </a:p>
        </p:txBody>
      </p:sp>
      <p:graphicFrame>
        <p:nvGraphicFramePr>
          <p:cNvPr id="9" name="Content Placeholder 8">
            <a:extLst>
              <a:ext uri="{FF2B5EF4-FFF2-40B4-BE49-F238E27FC236}">
                <a16:creationId xmlns:a16="http://schemas.microsoft.com/office/drawing/2014/main" id="{350AC2C1-9B3C-4D83-BAF1-D87042156B7D}"/>
              </a:ext>
            </a:extLst>
          </p:cNvPr>
          <p:cNvGraphicFramePr>
            <a:graphicFrameLocks noGrp="1"/>
          </p:cNvGraphicFramePr>
          <p:nvPr>
            <p:ph idx="1"/>
            <p:extLst>
              <p:ext uri="{D42A27DB-BD31-4B8C-83A1-F6EECF244321}">
                <p14:modId xmlns:p14="http://schemas.microsoft.com/office/powerpoint/2010/main" val="3002692323"/>
              </p:ext>
            </p:extLst>
          </p:nvPr>
        </p:nvGraphicFramePr>
        <p:xfrm>
          <a:off x="838200" y="1443471"/>
          <a:ext cx="10515600" cy="4567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0566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F35D-46B0-45A6-836F-FA5CF613BE0D}"/>
              </a:ext>
            </a:extLst>
          </p:cNvPr>
          <p:cNvSpPr>
            <a:spLocks noGrp="1"/>
          </p:cNvSpPr>
          <p:nvPr>
            <p:ph type="title"/>
          </p:nvPr>
        </p:nvSpPr>
        <p:spPr/>
        <p:txBody>
          <a:bodyPr/>
          <a:lstStyle/>
          <a:p>
            <a:r>
              <a:rPr lang="en-US" dirty="0"/>
              <a:t>Pending Departmental Actions …</a:t>
            </a:r>
          </a:p>
        </p:txBody>
      </p:sp>
      <p:sp>
        <p:nvSpPr>
          <p:cNvPr id="3" name="Content Placeholder 2">
            <a:extLst>
              <a:ext uri="{FF2B5EF4-FFF2-40B4-BE49-F238E27FC236}">
                <a16:creationId xmlns:a16="http://schemas.microsoft.com/office/drawing/2014/main" id="{F270372E-0CF4-483E-8AAA-B4B679BB9FCD}"/>
              </a:ext>
            </a:extLst>
          </p:cNvPr>
          <p:cNvSpPr>
            <a:spLocks noGrp="1"/>
          </p:cNvSpPr>
          <p:nvPr>
            <p:ph idx="1"/>
          </p:nvPr>
        </p:nvSpPr>
        <p:spPr/>
        <p:txBody>
          <a:bodyPr>
            <a:normAutofit fontScale="92500" lnSpcReduction="20000"/>
          </a:bodyPr>
          <a:lstStyle/>
          <a:p>
            <a:r>
              <a:rPr lang="en-US" dirty="0"/>
              <a:t>Sections 142 (3) to Section 142 (9)</a:t>
            </a:r>
          </a:p>
          <a:p>
            <a:r>
              <a:rPr lang="en-US" dirty="0"/>
              <a:t>Refund claims filed</a:t>
            </a:r>
          </a:p>
          <a:p>
            <a:pPr lvl="1"/>
            <a:r>
              <a:rPr lang="en-US" dirty="0"/>
              <a:t>To be disposed off under the earlier law</a:t>
            </a:r>
          </a:p>
          <a:p>
            <a:pPr lvl="1"/>
            <a:r>
              <a:rPr lang="en-US" dirty="0"/>
              <a:t>Refunds to be paid in cash</a:t>
            </a:r>
          </a:p>
          <a:p>
            <a:pPr lvl="1"/>
            <a:r>
              <a:rPr lang="en-US" dirty="0"/>
              <a:t>Rejection of refunds to lapse</a:t>
            </a:r>
          </a:p>
          <a:p>
            <a:pPr lvl="1"/>
            <a:r>
              <a:rPr lang="en-US" dirty="0"/>
              <a:t>No refund , if the amount claim is c/f as per section 140 (1)</a:t>
            </a:r>
          </a:p>
          <a:p>
            <a:pPr lvl="1"/>
            <a:r>
              <a:rPr lang="en-US" dirty="0"/>
              <a:t>Provisions of Section 11B to continue to apply </a:t>
            </a:r>
          </a:p>
          <a:p>
            <a:r>
              <a:rPr lang="en-US" dirty="0"/>
              <a:t>Output tax liability / Recovery of CENVAT , etc.</a:t>
            </a:r>
          </a:p>
          <a:p>
            <a:pPr lvl="1"/>
            <a:r>
              <a:rPr lang="en-US" dirty="0"/>
              <a:t>To be disposed off under the earlier law</a:t>
            </a:r>
          </a:p>
          <a:p>
            <a:pPr lvl="1"/>
            <a:r>
              <a:rPr lang="en-US" dirty="0"/>
              <a:t>Recovery under the GST law, unless recovered under the earlier law</a:t>
            </a:r>
          </a:p>
          <a:p>
            <a:pPr lvl="1"/>
            <a:r>
              <a:rPr lang="en-US" dirty="0"/>
              <a:t>No input tax credit to be allowed of the amount recovered</a:t>
            </a:r>
          </a:p>
          <a:p>
            <a:r>
              <a:rPr lang="en-US" dirty="0"/>
              <a:t>This shall also cover cases where tax becomes refundable / recoverable on account of subsequent revision of returns</a:t>
            </a:r>
          </a:p>
        </p:txBody>
      </p:sp>
      <p:sp>
        <p:nvSpPr>
          <p:cNvPr id="4" name="Date Placeholder 3">
            <a:extLst>
              <a:ext uri="{FF2B5EF4-FFF2-40B4-BE49-F238E27FC236}">
                <a16:creationId xmlns:a16="http://schemas.microsoft.com/office/drawing/2014/main" id="{47FFA1EF-6879-425C-AE41-C26EB7834887}"/>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413A0FEB-E102-4ABC-A783-717488AA11D0}"/>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CBFF8A6E-FEF9-4A08-A833-9525206E4A7E}"/>
              </a:ext>
            </a:extLst>
          </p:cNvPr>
          <p:cNvSpPr>
            <a:spLocks noGrp="1"/>
          </p:cNvSpPr>
          <p:nvPr>
            <p:ph type="sldNum" sz="quarter" idx="12"/>
          </p:nvPr>
        </p:nvSpPr>
        <p:spPr/>
        <p:txBody>
          <a:bodyPr/>
          <a:lstStyle/>
          <a:p>
            <a:fld id="{BF3FD6A9-AA9E-4586-B78F-29F52D434F42}" type="slidenum">
              <a:rPr lang="en-US" smtClean="0"/>
              <a:pPr/>
              <a:t>31</a:t>
            </a:fld>
            <a:endParaRPr lang="en-US"/>
          </a:p>
        </p:txBody>
      </p:sp>
    </p:spTree>
    <p:extLst>
      <p:ext uri="{BB962C8B-B14F-4D97-AF65-F5344CB8AC3E}">
        <p14:creationId xmlns:p14="http://schemas.microsoft.com/office/powerpoint/2010/main" val="25123490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85AD5-0D7F-4C74-AA59-DC2B2BE16876}"/>
              </a:ext>
            </a:extLst>
          </p:cNvPr>
          <p:cNvSpPr>
            <a:spLocks noGrp="1"/>
          </p:cNvSpPr>
          <p:nvPr>
            <p:ph type="title"/>
          </p:nvPr>
        </p:nvSpPr>
        <p:spPr/>
        <p:txBody>
          <a:bodyPr/>
          <a:lstStyle/>
          <a:p>
            <a:r>
              <a:rPr lang="en-US" dirty="0"/>
              <a:t>Levy vs. Collection – Scenario 1</a:t>
            </a:r>
          </a:p>
        </p:txBody>
      </p:sp>
      <p:sp>
        <p:nvSpPr>
          <p:cNvPr id="3" name="Content Placeholder 2">
            <a:extLst>
              <a:ext uri="{FF2B5EF4-FFF2-40B4-BE49-F238E27FC236}">
                <a16:creationId xmlns:a16="http://schemas.microsoft.com/office/drawing/2014/main" id="{F077F3EF-0E6D-4714-BEC5-EF3E1865EB2E}"/>
              </a:ext>
            </a:extLst>
          </p:cNvPr>
          <p:cNvSpPr>
            <a:spLocks noGrp="1"/>
          </p:cNvSpPr>
          <p:nvPr>
            <p:ph idx="1"/>
          </p:nvPr>
        </p:nvSpPr>
        <p:spPr/>
        <p:txBody>
          <a:bodyPr/>
          <a:lstStyle/>
          <a:p>
            <a:pPr algn="just"/>
            <a:r>
              <a:rPr lang="en-US" dirty="0"/>
              <a:t>A Chartered Accountant had issued an invoice to his client on 1</a:t>
            </a:r>
            <a:r>
              <a:rPr lang="en-US" baseline="30000" dirty="0"/>
              <a:t>st</a:t>
            </a:r>
            <a:r>
              <a:rPr lang="en-US" dirty="0"/>
              <a:t> April 2012 for providing consultancy services. The invoice details are as under:</a:t>
            </a:r>
          </a:p>
          <a:p>
            <a:pPr marL="0" indent="0">
              <a:buNone/>
            </a:pPr>
            <a:r>
              <a:rPr lang="en-US" dirty="0"/>
              <a:t>	Value of Taxable Services – </a:t>
            </a:r>
            <a:r>
              <a:rPr lang="en-US" dirty="0" err="1"/>
              <a:t>Rs</a:t>
            </a:r>
            <a:r>
              <a:rPr lang="en-US" dirty="0"/>
              <a:t>. 100,000</a:t>
            </a:r>
          </a:p>
          <a:p>
            <a:pPr marL="0" indent="0">
              <a:buNone/>
            </a:pPr>
            <a:r>
              <a:rPr lang="en-US" dirty="0"/>
              <a:t>	Service Tax 			– </a:t>
            </a:r>
            <a:r>
              <a:rPr lang="en-US" dirty="0" err="1"/>
              <a:t>Rs</a:t>
            </a:r>
            <a:r>
              <a:rPr lang="en-US" dirty="0"/>
              <a:t>. 12,000</a:t>
            </a:r>
          </a:p>
          <a:p>
            <a:pPr marL="0" indent="0">
              <a:buNone/>
            </a:pPr>
            <a:r>
              <a:rPr lang="en-US" dirty="0"/>
              <a:t>	</a:t>
            </a:r>
            <a:r>
              <a:rPr lang="en-US" dirty="0" err="1"/>
              <a:t>Cesses</a:t>
            </a:r>
            <a:r>
              <a:rPr lang="en-US" dirty="0"/>
              <a:t> 			– </a:t>
            </a:r>
            <a:r>
              <a:rPr lang="en-US" dirty="0" err="1"/>
              <a:t>Rs</a:t>
            </a:r>
            <a:r>
              <a:rPr lang="en-US" dirty="0"/>
              <a:t>. 360</a:t>
            </a:r>
          </a:p>
          <a:p>
            <a:pPr marL="234950" indent="0" algn="just">
              <a:buNone/>
            </a:pPr>
            <a:r>
              <a:rPr lang="en-US" dirty="0"/>
              <a:t>The CA is liable to pay tax on receipt basis. He receives the payment in July 2017. What tax will he be liable to pay, service tax or GST ?</a:t>
            </a:r>
          </a:p>
        </p:txBody>
      </p:sp>
      <p:sp>
        <p:nvSpPr>
          <p:cNvPr id="4" name="Date Placeholder 3">
            <a:extLst>
              <a:ext uri="{FF2B5EF4-FFF2-40B4-BE49-F238E27FC236}">
                <a16:creationId xmlns:a16="http://schemas.microsoft.com/office/drawing/2014/main" id="{8302CD31-BD83-4F2C-B475-3754A2B9E263}"/>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E1C5FA12-84B2-4E5B-8BC1-AF678AE33A10}"/>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53B6CE74-15BC-4221-9A79-84CAAF816AEA}"/>
              </a:ext>
            </a:extLst>
          </p:cNvPr>
          <p:cNvSpPr>
            <a:spLocks noGrp="1"/>
          </p:cNvSpPr>
          <p:nvPr>
            <p:ph type="sldNum" sz="quarter" idx="12"/>
          </p:nvPr>
        </p:nvSpPr>
        <p:spPr/>
        <p:txBody>
          <a:bodyPr/>
          <a:lstStyle/>
          <a:p>
            <a:fld id="{BF3FD6A9-AA9E-4586-B78F-29F52D434F42}" type="slidenum">
              <a:rPr lang="en-US" smtClean="0"/>
              <a:pPr/>
              <a:t>32</a:t>
            </a:fld>
            <a:endParaRPr lang="en-US"/>
          </a:p>
        </p:txBody>
      </p:sp>
    </p:spTree>
    <p:extLst>
      <p:ext uri="{BB962C8B-B14F-4D97-AF65-F5344CB8AC3E}">
        <p14:creationId xmlns:p14="http://schemas.microsoft.com/office/powerpoint/2010/main" val="2311202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D41DA63-64E0-4D13-A60A-65526E9D132D}"/>
              </a:ext>
            </a:extLst>
          </p:cNvPr>
          <p:cNvSpPr>
            <a:spLocks noGrp="1"/>
          </p:cNvSpPr>
          <p:nvPr>
            <p:ph type="title"/>
          </p:nvPr>
        </p:nvSpPr>
        <p:spPr>
          <a:xfrm>
            <a:off x="838200" y="296885"/>
            <a:ext cx="10515600" cy="1177073"/>
          </a:xfrm>
        </p:spPr>
        <p:txBody>
          <a:bodyPr/>
          <a:lstStyle/>
          <a:p>
            <a:r>
              <a:rPr lang="en-US" dirty="0"/>
              <a:t>Levy vs. Collection - Scenario 2:</a:t>
            </a:r>
          </a:p>
        </p:txBody>
      </p:sp>
      <p:sp>
        <p:nvSpPr>
          <p:cNvPr id="4" name="Date Placeholder 3">
            <a:extLst>
              <a:ext uri="{FF2B5EF4-FFF2-40B4-BE49-F238E27FC236}">
                <a16:creationId xmlns:a16="http://schemas.microsoft.com/office/drawing/2014/main" id="{180DEDE3-44FF-41E8-A6C2-25729D69A9DF}"/>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8CF54896-A820-4F68-A6A6-53B46EB2D5C9}"/>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C8E67401-FF0D-4C25-950C-2FA676B926F8}"/>
              </a:ext>
            </a:extLst>
          </p:cNvPr>
          <p:cNvSpPr>
            <a:spLocks noGrp="1"/>
          </p:cNvSpPr>
          <p:nvPr>
            <p:ph type="sldNum" sz="quarter" idx="12"/>
          </p:nvPr>
        </p:nvSpPr>
        <p:spPr/>
        <p:txBody>
          <a:bodyPr/>
          <a:lstStyle/>
          <a:p>
            <a:fld id="{BF3FD6A9-AA9E-4586-B78F-29F52D434F42}" type="slidenum">
              <a:rPr lang="en-US" smtClean="0"/>
              <a:t>33</a:t>
            </a:fld>
            <a:endParaRPr lang="en-US"/>
          </a:p>
        </p:txBody>
      </p:sp>
      <p:sp>
        <p:nvSpPr>
          <p:cNvPr id="10" name="Content Placeholder 9">
            <a:extLst>
              <a:ext uri="{FF2B5EF4-FFF2-40B4-BE49-F238E27FC236}">
                <a16:creationId xmlns:a16="http://schemas.microsoft.com/office/drawing/2014/main" id="{70E26D26-F653-4C87-93AF-28BEA4E01743}"/>
              </a:ext>
            </a:extLst>
          </p:cNvPr>
          <p:cNvSpPr>
            <a:spLocks noGrp="1"/>
          </p:cNvSpPr>
          <p:nvPr>
            <p:ph idx="1"/>
          </p:nvPr>
        </p:nvSpPr>
        <p:spPr/>
        <p:txBody>
          <a:bodyPr/>
          <a:lstStyle/>
          <a:p>
            <a:pPr marL="234950" indent="-179388" algn="just"/>
            <a:r>
              <a:rPr lang="en-US" dirty="0"/>
              <a:t>A Chartered Accountant provides service of filing of Income Tax Return. He files the return for AY 2017-18 on 25</a:t>
            </a:r>
            <a:r>
              <a:rPr lang="en-US" baseline="30000" dirty="0"/>
              <a:t>th</a:t>
            </a:r>
            <a:r>
              <a:rPr lang="en-US" dirty="0"/>
              <a:t> June 2017. He raises his invoice for the services on:</a:t>
            </a:r>
          </a:p>
          <a:p>
            <a:pPr marL="749300" indent="-514350">
              <a:buAutoNum type="alphaLcPeriod"/>
            </a:pPr>
            <a:r>
              <a:rPr lang="en-US" dirty="0"/>
              <a:t>25</a:t>
            </a:r>
            <a:r>
              <a:rPr lang="en-US" baseline="30000" dirty="0"/>
              <a:t>th</a:t>
            </a:r>
            <a:r>
              <a:rPr lang="en-US" dirty="0"/>
              <a:t> June 2017</a:t>
            </a:r>
          </a:p>
          <a:p>
            <a:pPr marL="749300" indent="-514350">
              <a:buAutoNum type="alphaLcPeriod"/>
            </a:pPr>
            <a:r>
              <a:rPr lang="en-US" dirty="0"/>
              <a:t>5</a:t>
            </a:r>
            <a:r>
              <a:rPr lang="en-US" baseline="30000" dirty="0"/>
              <a:t>th</a:t>
            </a:r>
            <a:r>
              <a:rPr lang="en-US" dirty="0"/>
              <a:t> July 2017</a:t>
            </a:r>
          </a:p>
          <a:p>
            <a:pPr marL="234950" indent="0">
              <a:buNone/>
            </a:pPr>
            <a:endParaRPr lang="en-US" dirty="0"/>
          </a:p>
          <a:p>
            <a:pPr marL="234950" indent="0" algn="just">
              <a:buNone/>
            </a:pPr>
            <a:r>
              <a:rPr lang="en-US" dirty="0"/>
              <a:t>What would be the applicable tax in both the above scenarios?</a:t>
            </a:r>
          </a:p>
          <a:p>
            <a:pPr marL="749300" indent="-514350">
              <a:buAutoNum type="alphaLcPeriod"/>
            </a:pPr>
            <a:endParaRPr lang="en-US" dirty="0"/>
          </a:p>
          <a:p>
            <a:pPr marL="749300" indent="-514350">
              <a:buAutoNum type="alphaLcPeriod"/>
            </a:pPr>
            <a:endParaRPr lang="en-US" dirty="0"/>
          </a:p>
          <a:p>
            <a:pPr marL="749300" indent="-514350">
              <a:buAutoNum type="alphaLcPeriod"/>
            </a:pPr>
            <a:endParaRPr lang="en-US" dirty="0"/>
          </a:p>
          <a:p>
            <a:endParaRPr lang="en-US" dirty="0"/>
          </a:p>
        </p:txBody>
      </p:sp>
    </p:spTree>
    <p:extLst>
      <p:ext uri="{BB962C8B-B14F-4D97-AF65-F5344CB8AC3E}">
        <p14:creationId xmlns:p14="http://schemas.microsoft.com/office/powerpoint/2010/main" val="586843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D5931-468C-4866-901A-5A418FB8BBB9}"/>
              </a:ext>
            </a:extLst>
          </p:cNvPr>
          <p:cNvSpPr>
            <a:spLocks noGrp="1"/>
          </p:cNvSpPr>
          <p:nvPr>
            <p:ph type="title"/>
          </p:nvPr>
        </p:nvSpPr>
        <p:spPr/>
        <p:txBody>
          <a:bodyPr>
            <a:normAutofit/>
          </a:bodyPr>
          <a:lstStyle/>
          <a:p>
            <a:r>
              <a:rPr lang="en-US" dirty="0"/>
              <a:t>Levy vs. Collection - Scenario 3:</a:t>
            </a:r>
          </a:p>
        </p:txBody>
      </p:sp>
      <p:sp>
        <p:nvSpPr>
          <p:cNvPr id="3" name="Content Placeholder 2">
            <a:extLst>
              <a:ext uri="{FF2B5EF4-FFF2-40B4-BE49-F238E27FC236}">
                <a16:creationId xmlns:a16="http://schemas.microsoft.com/office/drawing/2014/main" id="{111B6430-769B-4869-83EE-462A20D72C31}"/>
              </a:ext>
            </a:extLst>
          </p:cNvPr>
          <p:cNvSpPr>
            <a:spLocks noGrp="1"/>
          </p:cNvSpPr>
          <p:nvPr>
            <p:ph idx="1"/>
          </p:nvPr>
        </p:nvSpPr>
        <p:spPr/>
        <p:txBody>
          <a:bodyPr>
            <a:noAutofit/>
          </a:bodyPr>
          <a:lstStyle/>
          <a:p>
            <a:r>
              <a:rPr lang="en-US" sz="2400" dirty="0"/>
              <a:t>Client pays advance of </a:t>
            </a:r>
            <a:r>
              <a:rPr lang="en-US" sz="2400" dirty="0" err="1"/>
              <a:t>Rs</a:t>
            </a:r>
            <a:r>
              <a:rPr lang="en-US" sz="2400" dirty="0"/>
              <a:t>. 100,000 in June 2017 for service agreed to be provided in July 2017.</a:t>
            </a:r>
          </a:p>
          <a:p>
            <a:r>
              <a:rPr lang="en-US" sz="2400" dirty="0"/>
              <a:t>Service tax amounting to </a:t>
            </a:r>
            <a:r>
              <a:rPr lang="en-US" sz="2400" dirty="0" err="1"/>
              <a:t>Rs</a:t>
            </a:r>
            <a:r>
              <a:rPr lang="en-US" sz="2400" dirty="0"/>
              <a:t>. 15,000 on advance paid along with the tax liability of June 2017</a:t>
            </a:r>
          </a:p>
          <a:p>
            <a:r>
              <a:rPr lang="en-US" sz="2400" dirty="0"/>
              <a:t>Service to be provided in July 2017</a:t>
            </a:r>
          </a:p>
          <a:p>
            <a:endParaRPr lang="en-US" sz="2400" dirty="0"/>
          </a:p>
          <a:p>
            <a:r>
              <a:rPr lang="en-US" sz="2400" dirty="0"/>
              <a:t>What would be the implications, if</a:t>
            </a:r>
          </a:p>
          <a:p>
            <a:pPr marL="457200" indent="-457200">
              <a:buAutoNum type="alphaLcPeriod"/>
            </a:pPr>
            <a:r>
              <a:rPr lang="en-US" sz="2400" dirty="0"/>
              <a:t>Invoice issued in June for </a:t>
            </a:r>
            <a:r>
              <a:rPr lang="en-US" sz="2400" dirty="0" err="1"/>
              <a:t>Rs</a:t>
            </a:r>
            <a:r>
              <a:rPr lang="en-US" sz="2400" dirty="0"/>
              <a:t>. 200,000? </a:t>
            </a:r>
          </a:p>
          <a:p>
            <a:pPr marL="457200" indent="-457200">
              <a:buAutoNum type="alphaLcPeriod"/>
            </a:pPr>
            <a:r>
              <a:rPr lang="en-US" sz="2400" dirty="0"/>
              <a:t>b. Invoice issued in July 2017 for </a:t>
            </a:r>
            <a:r>
              <a:rPr lang="en-US" sz="2400" dirty="0" err="1"/>
              <a:t>Rs</a:t>
            </a:r>
            <a:r>
              <a:rPr lang="en-US" sz="2400" dirty="0"/>
              <a:t>. 200,000?</a:t>
            </a:r>
          </a:p>
          <a:p>
            <a:pPr marL="0" indent="0">
              <a:buNone/>
            </a:pPr>
            <a:endParaRPr lang="en-US" sz="2400" dirty="0"/>
          </a:p>
          <a:p>
            <a:pPr marL="0" indent="0">
              <a:buNone/>
            </a:pPr>
            <a:endParaRPr lang="en-US" sz="2400" dirty="0"/>
          </a:p>
        </p:txBody>
      </p:sp>
      <p:sp>
        <p:nvSpPr>
          <p:cNvPr id="4" name="Date Placeholder 3">
            <a:extLst>
              <a:ext uri="{FF2B5EF4-FFF2-40B4-BE49-F238E27FC236}">
                <a16:creationId xmlns:a16="http://schemas.microsoft.com/office/drawing/2014/main" id="{6BE55424-A24C-4088-88F4-A3FC65892F91}"/>
              </a:ext>
            </a:extLst>
          </p:cNvPr>
          <p:cNvSpPr>
            <a:spLocks noGrp="1"/>
          </p:cNvSpPr>
          <p:nvPr>
            <p:ph type="dt" sz="half" idx="10"/>
          </p:nvPr>
        </p:nvSpPr>
        <p:spPr/>
        <p:txBody>
          <a:bodyPr/>
          <a:lstStyle/>
          <a:p>
            <a:r>
              <a:rPr lang="en-US" sz="1600" dirty="0"/>
              <a:t>25/06/2017</a:t>
            </a:r>
          </a:p>
        </p:txBody>
      </p:sp>
      <p:sp>
        <p:nvSpPr>
          <p:cNvPr id="5" name="Footer Placeholder 4">
            <a:extLst>
              <a:ext uri="{FF2B5EF4-FFF2-40B4-BE49-F238E27FC236}">
                <a16:creationId xmlns:a16="http://schemas.microsoft.com/office/drawing/2014/main" id="{EBA647D4-EF6E-4C83-A12F-173320067919}"/>
              </a:ext>
            </a:extLst>
          </p:cNvPr>
          <p:cNvSpPr>
            <a:spLocks noGrp="1"/>
          </p:cNvSpPr>
          <p:nvPr>
            <p:ph type="ftr" sz="quarter" idx="11"/>
          </p:nvPr>
        </p:nvSpPr>
        <p:spPr/>
        <p:txBody>
          <a:bodyPr/>
          <a:lstStyle/>
          <a:p>
            <a:r>
              <a:rPr lang="en-US" sz="1600"/>
              <a:t>S B Gabhawalla &amp; Co.,</a:t>
            </a:r>
          </a:p>
        </p:txBody>
      </p:sp>
      <p:sp>
        <p:nvSpPr>
          <p:cNvPr id="6" name="Slide Number Placeholder 5">
            <a:extLst>
              <a:ext uri="{FF2B5EF4-FFF2-40B4-BE49-F238E27FC236}">
                <a16:creationId xmlns:a16="http://schemas.microsoft.com/office/drawing/2014/main" id="{199C87A3-4272-4E61-BBFC-FC7318D945DD}"/>
              </a:ext>
            </a:extLst>
          </p:cNvPr>
          <p:cNvSpPr>
            <a:spLocks noGrp="1"/>
          </p:cNvSpPr>
          <p:nvPr>
            <p:ph type="sldNum" sz="quarter" idx="12"/>
          </p:nvPr>
        </p:nvSpPr>
        <p:spPr/>
        <p:txBody>
          <a:bodyPr/>
          <a:lstStyle/>
          <a:p>
            <a:fld id="{BF3FD6A9-AA9E-4586-B78F-29F52D434F42}" type="slidenum">
              <a:rPr lang="en-US" sz="1600" smtClean="0"/>
              <a:t>34</a:t>
            </a:fld>
            <a:endParaRPr lang="en-US" sz="1600"/>
          </a:p>
        </p:txBody>
      </p:sp>
    </p:spTree>
    <p:extLst>
      <p:ext uri="{BB962C8B-B14F-4D97-AF65-F5344CB8AC3E}">
        <p14:creationId xmlns:p14="http://schemas.microsoft.com/office/powerpoint/2010/main" val="1510994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9A80D-4F84-4E4F-AB74-B50F1BB909BF}"/>
              </a:ext>
            </a:extLst>
          </p:cNvPr>
          <p:cNvSpPr>
            <a:spLocks noGrp="1"/>
          </p:cNvSpPr>
          <p:nvPr>
            <p:ph type="title"/>
          </p:nvPr>
        </p:nvSpPr>
        <p:spPr/>
        <p:txBody>
          <a:bodyPr/>
          <a:lstStyle/>
          <a:p>
            <a:r>
              <a:rPr lang="en-US" dirty="0"/>
              <a:t>From the Judiciary …</a:t>
            </a:r>
          </a:p>
        </p:txBody>
      </p:sp>
      <p:sp>
        <p:nvSpPr>
          <p:cNvPr id="3" name="Content Placeholder 2">
            <a:extLst>
              <a:ext uri="{FF2B5EF4-FFF2-40B4-BE49-F238E27FC236}">
                <a16:creationId xmlns:a16="http://schemas.microsoft.com/office/drawing/2014/main" id="{B99FB2C8-28F5-46BC-8D60-444E0B9D256E}"/>
              </a:ext>
            </a:extLst>
          </p:cNvPr>
          <p:cNvSpPr>
            <a:spLocks noGrp="1"/>
          </p:cNvSpPr>
          <p:nvPr>
            <p:ph idx="1"/>
          </p:nvPr>
        </p:nvSpPr>
        <p:spPr/>
        <p:txBody>
          <a:bodyPr/>
          <a:lstStyle/>
          <a:p>
            <a:r>
              <a:rPr lang="en-US" dirty="0" err="1"/>
              <a:t>Vazir</a:t>
            </a:r>
            <a:r>
              <a:rPr lang="en-US" dirty="0"/>
              <a:t> Sultan Tobacco Company Limited – [1996 (83) ELT 3 (SC)]</a:t>
            </a:r>
          </a:p>
          <a:p>
            <a:pPr marL="234950" indent="0" algn="just">
              <a:buNone/>
            </a:pPr>
            <a:r>
              <a:rPr lang="en-GB" i="1" dirty="0"/>
              <a:t>Once the levy is not there at the time when the goods are manufactured or produced in India, it cannot be levied at the stage of removal of the said goods. The idea of collection at the stage of removal is devised for the sake of convenience. It is not as if the levy is at the stage of removal; it is only the collection that is done at the stage of removal.</a:t>
            </a:r>
          </a:p>
          <a:p>
            <a:pPr marL="234950" indent="0" algn="just">
              <a:buNone/>
            </a:pPr>
            <a:endParaRPr lang="en-GB" i="1" dirty="0"/>
          </a:p>
          <a:p>
            <a:pPr marL="234950" indent="0" algn="just">
              <a:buNone/>
            </a:pPr>
            <a:r>
              <a:rPr lang="en-GB" i="1" dirty="0"/>
              <a:t>(Extracts from Para 5 of the Decision)</a:t>
            </a:r>
            <a:endParaRPr lang="en-US" i="1" dirty="0"/>
          </a:p>
        </p:txBody>
      </p:sp>
      <p:sp>
        <p:nvSpPr>
          <p:cNvPr id="4" name="Date Placeholder 3">
            <a:extLst>
              <a:ext uri="{FF2B5EF4-FFF2-40B4-BE49-F238E27FC236}">
                <a16:creationId xmlns:a16="http://schemas.microsoft.com/office/drawing/2014/main" id="{7F51213B-F716-41E3-90E7-77837D6FA1C7}"/>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210E1A26-D77E-48A0-8E2C-399076578061}"/>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87D94257-F913-4F36-B3F7-EFE194E8A813}"/>
              </a:ext>
            </a:extLst>
          </p:cNvPr>
          <p:cNvSpPr>
            <a:spLocks noGrp="1"/>
          </p:cNvSpPr>
          <p:nvPr>
            <p:ph type="sldNum" sz="quarter" idx="12"/>
          </p:nvPr>
        </p:nvSpPr>
        <p:spPr/>
        <p:txBody>
          <a:bodyPr/>
          <a:lstStyle/>
          <a:p>
            <a:fld id="{BF3FD6A9-AA9E-4586-B78F-29F52D434F42}" type="slidenum">
              <a:rPr lang="en-US" smtClean="0"/>
              <a:pPr/>
              <a:t>35</a:t>
            </a:fld>
            <a:endParaRPr lang="en-US"/>
          </a:p>
        </p:txBody>
      </p:sp>
    </p:spTree>
    <p:extLst>
      <p:ext uri="{BB962C8B-B14F-4D97-AF65-F5344CB8AC3E}">
        <p14:creationId xmlns:p14="http://schemas.microsoft.com/office/powerpoint/2010/main" val="26697459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27BE5-456B-4249-9438-C35903E7E0D7}"/>
              </a:ext>
            </a:extLst>
          </p:cNvPr>
          <p:cNvSpPr>
            <a:spLocks noGrp="1"/>
          </p:cNvSpPr>
          <p:nvPr>
            <p:ph type="title"/>
          </p:nvPr>
        </p:nvSpPr>
        <p:spPr/>
        <p:txBody>
          <a:bodyPr>
            <a:normAutofit/>
          </a:bodyPr>
          <a:lstStyle/>
          <a:p>
            <a:pPr lvl="0"/>
            <a:r>
              <a:rPr lang="en-US" dirty="0"/>
              <a:t>Transition Provisions …</a:t>
            </a:r>
          </a:p>
        </p:txBody>
      </p:sp>
      <p:sp>
        <p:nvSpPr>
          <p:cNvPr id="3" name="Content Placeholder 2">
            <a:extLst>
              <a:ext uri="{FF2B5EF4-FFF2-40B4-BE49-F238E27FC236}">
                <a16:creationId xmlns:a16="http://schemas.microsoft.com/office/drawing/2014/main" id="{8D3852A2-41A5-47B8-8BAC-036FBA4C2CD9}"/>
              </a:ext>
            </a:extLst>
          </p:cNvPr>
          <p:cNvSpPr>
            <a:spLocks noGrp="1"/>
          </p:cNvSpPr>
          <p:nvPr>
            <p:ph idx="1"/>
          </p:nvPr>
        </p:nvSpPr>
        <p:spPr>
          <a:xfrm>
            <a:off x="838200" y="1473958"/>
            <a:ext cx="10515600" cy="4703005"/>
          </a:xfrm>
        </p:spPr>
        <p:txBody>
          <a:bodyPr anchor="t">
            <a:normAutofit/>
          </a:bodyPr>
          <a:lstStyle/>
          <a:p>
            <a:pPr marL="0" indent="0" algn="just">
              <a:buNone/>
            </a:pPr>
            <a:r>
              <a:rPr lang="en-GB" dirty="0"/>
              <a:t>142. (10) Save as otherwise provided in this Chapter, the goods or services or both supplied </a:t>
            </a:r>
            <a:r>
              <a:rPr lang="en-GB" b="1" u="sng" dirty="0"/>
              <a:t>on or after </a:t>
            </a:r>
            <a:r>
              <a:rPr lang="en-GB" dirty="0"/>
              <a:t>the appointed day in pursuance of a contract entered into prior to the appointed day shall be liable to tax under the provisions of this Act.</a:t>
            </a:r>
          </a:p>
          <a:p>
            <a:pPr marL="0" indent="0" algn="just">
              <a:buNone/>
            </a:pPr>
            <a:r>
              <a:rPr lang="en-GB" dirty="0"/>
              <a:t>142. (</a:t>
            </a:r>
            <a:r>
              <a:rPr lang="en-GB" i="1" dirty="0"/>
              <a:t>11</a:t>
            </a:r>
            <a:r>
              <a:rPr lang="en-GB" dirty="0"/>
              <a:t>) (</a:t>
            </a:r>
            <a:r>
              <a:rPr lang="en-GB" i="1" dirty="0"/>
              <a:t>a</a:t>
            </a:r>
            <a:r>
              <a:rPr lang="en-GB" dirty="0"/>
              <a:t>) notwithstanding anything contained in section 12, no tax shall be payable on goods under this Act to the extent the tax was leviable on the said goods under the Value Added Tax Act of the State;</a:t>
            </a:r>
          </a:p>
          <a:p>
            <a:pPr marL="0" indent="747713" algn="just">
              <a:buNone/>
            </a:pPr>
            <a:r>
              <a:rPr lang="en-GB" dirty="0"/>
              <a:t>(</a:t>
            </a:r>
            <a:r>
              <a:rPr lang="en-GB" i="1" dirty="0"/>
              <a:t>b</a:t>
            </a:r>
            <a:r>
              <a:rPr lang="en-GB" dirty="0"/>
              <a:t>) notwithstanding anything contained in section 13, no tax shall be payable on services under this Act to the extent the tax was leviable on the said services under Chapter V of the Finance Act, 1994;</a:t>
            </a:r>
            <a:endParaRPr lang="en-US" dirty="0"/>
          </a:p>
        </p:txBody>
      </p:sp>
      <p:sp>
        <p:nvSpPr>
          <p:cNvPr id="4" name="Date Placeholder 3">
            <a:extLst>
              <a:ext uri="{FF2B5EF4-FFF2-40B4-BE49-F238E27FC236}">
                <a16:creationId xmlns:a16="http://schemas.microsoft.com/office/drawing/2014/main" id="{84DB2428-B45B-411C-BA20-7AE600251A04}"/>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37E2D655-5511-4F4F-A2AB-F4318F478BA8}"/>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26B1431C-50CD-4789-8FBE-CB5F52A63BA6}"/>
              </a:ext>
            </a:extLst>
          </p:cNvPr>
          <p:cNvSpPr>
            <a:spLocks noGrp="1"/>
          </p:cNvSpPr>
          <p:nvPr>
            <p:ph type="sldNum" sz="quarter" idx="12"/>
          </p:nvPr>
        </p:nvSpPr>
        <p:spPr/>
        <p:txBody>
          <a:bodyPr/>
          <a:lstStyle/>
          <a:p>
            <a:fld id="{BF3FD6A9-AA9E-4586-B78F-29F52D434F42}" type="slidenum">
              <a:rPr lang="en-US" smtClean="0"/>
              <a:t>36</a:t>
            </a:fld>
            <a:endParaRPr lang="en-US"/>
          </a:p>
        </p:txBody>
      </p:sp>
    </p:spTree>
    <p:extLst>
      <p:ext uri="{BB962C8B-B14F-4D97-AF65-F5344CB8AC3E}">
        <p14:creationId xmlns:p14="http://schemas.microsoft.com/office/powerpoint/2010/main" val="1223154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89F33-1340-419A-AA3C-9EF108612302}"/>
              </a:ext>
            </a:extLst>
          </p:cNvPr>
          <p:cNvSpPr>
            <a:spLocks noGrp="1"/>
          </p:cNvSpPr>
          <p:nvPr>
            <p:ph type="title"/>
          </p:nvPr>
        </p:nvSpPr>
        <p:spPr/>
        <p:txBody>
          <a:bodyPr/>
          <a:lstStyle/>
          <a:p>
            <a:r>
              <a:rPr lang="en-US" dirty="0"/>
              <a:t>Action Points </a:t>
            </a:r>
          </a:p>
        </p:txBody>
      </p:sp>
      <p:graphicFrame>
        <p:nvGraphicFramePr>
          <p:cNvPr id="7" name="Content Placeholder 6">
            <a:extLst>
              <a:ext uri="{FF2B5EF4-FFF2-40B4-BE49-F238E27FC236}">
                <a16:creationId xmlns:a16="http://schemas.microsoft.com/office/drawing/2014/main" id="{E321B21B-888A-4A9B-9663-BBF65C9FFCAA}"/>
              </a:ext>
            </a:extLst>
          </p:cNvPr>
          <p:cNvGraphicFramePr>
            <a:graphicFrameLocks noGrp="1"/>
          </p:cNvGraphicFramePr>
          <p:nvPr>
            <p:ph idx="1"/>
            <p:extLst>
              <p:ext uri="{D42A27DB-BD31-4B8C-83A1-F6EECF244321}">
                <p14:modId xmlns:p14="http://schemas.microsoft.com/office/powerpoint/2010/main" val="3236134045"/>
              </p:ext>
            </p:extLst>
          </p:nvPr>
        </p:nvGraphicFramePr>
        <p:xfrm>
          <a:off x="838200" y="1473958"/>
          <a:ext cx="10515600" cy="4567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54A32EE8-5EE3-4201-A86B-1D3B749E95D3}"/>
              </a:ext>
            </a:extLst>
          </p:cNvPr>
          <p:cNvSpPr>
            <a:spLocks noGrp="1"/>
          </p:cNvSpPr>
          <p:nvPr>
            <p:ph type="dt" sz="half" idx="10"/>
          </p:nvPr>
        </p:nvSpPr>
        <p:spPr/>
        <p:txBody>
          <a:bodyPr/>
          <a:lstStyle/>
          <a:p>
            <a:r>
              <a:rPr lang="en-US" dirty="0"/>
              <a:t>25/06/2017</a:t>
            </a:r>
          </a:p>
        </p:txBody>
      </p:sp>
      <p:sp>
        <p:nvSpPr>
          <p:cNvPr id="5" name="Footer Placeholder 4">
            <a:extLst>
              <a:ext uri="{FF2B5EF4-FFF2-40B4-BE49-F238E27FC236}">
                <a16:creationId xmlns:a16="http://schemas.microsoft.com/office/drawing/2014/main" id="{5022A51F-39CF-4632-AA1B-77946E412796}"/>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9206A9D3-CF80-448C-9DFB-70B5CB2E08BB}"/>
              </a:ext>
            </a:extLst>
          </p:cNvPr>
          <p:cNvSpPr>
            <a:spLocks noGrp="1"/>
          </p:cNvSpPr>
          <p:nvPr>
            <p:ph type="sldNum" sz="quarter" idx="12"/>
          </p:nvPr>
        </p:nvSpPr>
        <p:spPr/>
        <p:txBody>
          <a:bodyPr/>
          <a:lstStyle/>
          <a:p>
            <a:fld id="{BF3FD6A9-AA9E-4586-B78F-29F52D434F42}" type="slidenum">
              <a:rPr lang="en-US" smtClean="0"/>
              <a:pPr/>
              <a:t>37</a:t>
            </a:fld>
            <a:endParaRPr lang="en-US"/>
          </a:p>
        </p:txBody>
      </p:sp>
    </p:spTree>
    <p:extLst>
      <p:ext uri="{BB962C8B-B14F-4D97-AF65-F5344CB8AC3E}">
        <p14:creationId xmlns:p14="http://schemas.microsoft.com/office/powerpoint/2010/main" val="15786997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4E6C5-6D4E-424B-9B44-903956D6FA47}"/>
              </a:ext>
            </a:extLst>
          </p:cNvPr>
          <p:cNvSpPr>
            <a:spLocks noGrp="1"/>
          </p:cNvSpPr>
          <p:nvPr>
            <p:ph type="title"/>
          </p:nvPr>
        </p:nvSpPr>
        <p:spPr/>
        <p:txBody>
          <a:bodyPr/>
          <a:lstStyle/>
          <a:p>
            <a:r>
              <a:rPr lang="en-US" dirty="0"/>
              <a:t>Goods Sent on Approval basis… </a:t>
            </a:r>
          </a:p>
        </p:txBody>
      </p:sp>
      <p:sp>
        <p:nvSpPr>
          <p:cNvPr id="3" name="Content Placeholder 2">
            <a:extLst>
              <a:ext uri="{FF2B5EF4-FFF2-40B4-BE49-F238E27FC236}">
                <a16:creationId xmlns:a16="http://schemas.microsoft.com/office/drawing/2014/main" id="{AD6E384D-64FA-40D8-88CC-A9369899F708}"/>
              </a:ext>
            </a:extLst>
          </p:cNvPr>
          <p:cNvSpPr>
            <a:spLocks noGrp="1"/>
          </p:cNvSpPr>
          <p:nvPr>
            <p:ph idx="1"/>
          </p:nvPr>
        </p:nvSpPr>
        <p:spPr/>
        <p:txBody>
          <a:bodyPr>
            <a:normAutofit fontScale="92500" lnSpcReduction="20000"/>
          </a:bodyPr>
          <a:lstStyle/>
          <a:p>
            <a:pPr marL="0" indent="0" algn="just">
              <a:buNone/>
            </a:pPr>
            <a:r>
              <a:rPr lang="en-GB" dirty="0"/>
              <a:t>(</a:t>
            </a:r>
            <a:r>
              <a:rPr lang="en-GB" i="1" dirty="0"/>
              <a:t>12</a:t>
            </a:r>
            <a:r>
              <a:rPr lang="en-GB" dirty="0"/>
              <a:t>) Where any goods sent on approval basis, not earlier than six months before the appointed day, are rejected or not approved by the buyer and returned to the seller on or after the appointed day, no tax shall be payable thereon if such goods are returned within six months from the appointed day:</a:t>
            </a:r>
          </a:p>
          <a:p>
            <a:pPr marL="0" indent="0" algn="just">
              <a:buNone/>
            </a:pPr>
            <a:r>
              <a:rPr lang="en-GB" dirty="0"/>
              <a:t>Provided that the said period of six months may, on sufficient cause being shown, be extended by the Commissioner for a further period not exceeding two months:</a:t>
            </a:r>
          </a:p>
          <a:p>
            <a:pPr marL="0" indent="0" algn="just">
              <a:buNone/>
            </a:pPr>
            <a:r>
              <a:rPr lang="en-GB" dirty="0"/>
              <a:t>Provided further that the tax shall be payable by the person returning the goods if such goods are liable to tax under this Act, and are returned after a period specified in this subsection:</a:t>
            </a:r>
          </a:p>
          <a:p>
            <a:pPr marL="0" indent="0" algn="just">
              <a:buNone/>
            </a:pPr>
            <a:r>
              <a:rPr lang="en-GB" dirty="0"/>
              <a:t>Provided also that tax shall be payable by the person who has sent the goods on approval basis if such goods are liable to tax under this Act, and are not returned within a period specified in this sub-section.</a:t>
            </a:r>
            <a:endParaRPr lang="en-US" dirty="0"/>
          </a:p>
        </p:txBody>
      </p:sp>
      <p:sp>
        <p:nvSpPr>
          <p:cNvPr id="4" name="Date Placeholder 3">
            <a:extLst>
              <a:ext uri="{FF2B5EF4-FFF2-40B4-BE49-F238E27FC236}">
                <a16:creationId xmlns:a16="http://schemas.microsoft.com/office/drawing/2014/main" id="{0A526BBA-F3C8-4DB7-B0A3-16471BAAFA1A}"/>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AB332020-E8BB-4B1C-9312-56B148AD0BC2}"/>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3E94D0AC-17E7-4293-AA8C-F22C61ADA5BA}"/>
              </a:ext>
            </a:extLst>
          </p:cNvPr>
          <p:cNvSpPr>
            <a:spLocks noGrp="1"/>
          </p:cNvSpPr>
          <p:nvPr>
            <p:ph type="sldNum" sz="quarter" idx="12"/>
          </p:nvPr>
        </p:nvSpPr>
        <p:spPr/>
        <p:txBody>
          <a:bodyPr/>
          <a:lstStyle/>
          <a:p>
            <a:fld id="{BF3FD6A9-AA9E-4586-B78F-29F52D434F42}" type="slidenum">
              <a:rPr lang="en-US" smtClean="0"/>
              <a:pPr/>
              <a:t>38</a:t>
            </a:fld>
            <a:endParaRPr lang="en-US"/>
          </a:p>
        </p:txBody>
      </p:sp>
    </p:spTree>
    <p:extLst>
      <p:ext uri="{BB962C8B-B14F-4D97-AF65-F5344CB8AC3E}">
        <p14:creationId xmlns:p14="http://schemas.microsoft.com/office/powerpoint/2010/main" val="26792188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DC4EA-F785-4F94-8145-58416A5E157B}"/>
              </a:ext>
            </a:extLst>
          </p:cNvPr>
          <p:cNvSpPr>
            <a:spLocks noGrp="1"/>
          </p:cNvSpPr>
          <p:nvPr>
            <p:ph type="title"/>
          </p:nvPr>
        </p:nvSpPr>
        <p:spPr/>
        <p:txBody>
          <a:bodyPr/>
          <a:lstStyle/>
          <a:p>
            <a:r>
              <a:rPr lang="en-US" dirty="0"/>
              <a:t>Tax Deduction at Source …</a:t>
            </a:r>
          </a:p>
        </p:txBody>
      </p:sp>
      <p:sp>
        <p:nvSpPr>
          <p:cNvPr id="3" name="Content Placeholder 2">
            <a:extLst>
              <a:ext uri="{FF2B5EF4-FFF2-40B4-BE49-F238E27FC236}">
                <a16:creationId xmlns:a16="http://schemas.microsoft.com/office/drawing/2014/main" id="{9AD3B9A5-5B6B-4D47-AA57-5D99010E1A49}"/>
              </a:ext>
            </a:extLst>
          </p:cNvPr>
          <p:cNvSpPr>
            <a:spLocks noGrp="1"/>
          </p:cNvSpPr>
          <p:nvPr>
            <p:ph idx="1"/>
          </p:nvPr>
        </p:nvSpPr>
        <p:spPr/>
        <p:txBody>
          <a:bodyPr/>
          <a:lstStyle/>
          <a:p>
            <a:pPr marL="0" indent="0" algn="just">
              <a:buNone/>
            </a:pPr>
            <a:r>
              <a:rPr lang="en-GB" dirty="0"/>
              <a:t>(13) Where a supplier has made any sale of goods in respect of which tax was required to be deducted at source under any law of a State or Union territory relating to Value Added Tax and has also issued an invoice for the same before the appointed day, no deduction of tax at source under section 51 shall be made by the </a:t>
            </a:r>
            <a:r>
              <a:rPr lang="en-GB" dirty="0" err="1"/>
              <a:t>deductor</a:t>
            </a:r>
            <a:r>
              <a:rPr lang="en-GB" dirty="0"/>
              <a:t> under the said section where payment to the said supplier is made on or after the appointed day</a:t>
            </a:r>
            <a:endParaRPr lang="en-US" dirty="0"/>
          </a:p>
        </p:txBody>
      </p:sp>
      <p:sp>
        <p:nvSpPr>
          <p:cNvPr id="4" name="Date Placeholder 3">
            <a:extLst>
              <a:ext uri="{FF2B5EF4-FFF2-40B4-BE49-F238E27FC236}">
                <a16:creationId xmlns:a16="http://schemas.microsoft.com/office/drawing/2014/main" id="{859EB34B-EE71-4757-B930-7387D8195AD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E352F24F-A329-425F-A627-30E07063766C}"/>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0212337C-89CB-4141-8CC2-8E979F227095}"/>
              </a:ext>
            </a:extLst>
          </p:cNvPr>
          <p:cNvSpPr>
            <a:spLocks noGrp="1"/>
          </p:cNvSpPr>
          <p:nvPr>
            <p:ph type="sldNum" sz="quarter" idx="12"/>
          </p:nvPr>
        </p:nvSpPr>
        <p:spPr/>
        <p:txBody>
          <a:bodyPr/>
          <a:lstStyle/>
          <a:p>
            <a:fld id="{BF3FD6A9-AA9E-4586-B78F-29F52D434F42}" type="slidenum">
              <a:rPr lang="en-US" smtClean="0"/>
              <a:pPr/>
              <a:t>39</a:t>
            </a:fld>
            <a:endParaRPr lang="en-US"/>
          </a:p>
        </p:txBody>
      </p:sp>
    </p:spTree>
    <p:extLst>
      <p:ext uri="{BB962C8B-B14F-4D97-AF65-F5344CB8AC3E}">
        <p14:creationId xmlns:p14="http://schemas.microsoft.com/office/powerpoint/2010/main" val="1828385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148658-CE45-4606-946A-C86E12D50E0C}"/>
              </a:ext>
            </a:extLst>
          </p:cNvPr>
          <p:cNvSpPr>
            <a:spLocks noGrp="1"/>
          </p:cNvSpPr>
          <p:nvPr>
            <p:ph type="title"/>
          </p:nvPr>
        </p:nvSpPr>
        <p:spPr/>
        <p:txBody>
          <a:bodyPr/>
          <a:lstStyle/>
          <a:p>
            <a:r>
              <a:rPr lang="en-US" dirty="0"/>
              <a:t>Scenario …</a:t>
            </a:r>
          </a:p>
        </p:txBody>
      </p:sp>
      <p:sp>
        <p:nvSpPr>
          <p:cNvPr id="4" name="Date Placeholder 3">
            <a:extLst>
              <a:ext uri="{FF2B5EF4-FFF2-40B4-BE49-F238E27FC236}">
                <a16:creationId xmlns:a16="http://schemas.microsoft.com/office/drawing/2014/main" id="{C30853FA-6A89-4258-9C7D-2456B5988CB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C5CDCD02-D9B9-4E6F-87EA-385400164890}"/>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1855C1E1-4C68-4253-9F61-23500132CDB8}"/>
              </a:ext>
            </a:extLst>
          </p:cNvPr>
          <p:cNvSpPr>
            <a:spLocks noGrp="1"/>
          </p:cNvSpPr>
          <p:nvPr>
            <p:ph type="sldNum" sz="quarter" idx="12"/>
          </p:nvPr>
        </p:nvSpPr>
        <p:spPr/>
        <p:txBody>
          <a:bodyPr/>
          <a:lstStyle/>
          <a:p>
            <a:fld id="{BF3FD6A9-AA9E-4586-B78F-29F52D434F42}" type="slidenum">
              <a:rPr lang="en-US" smtClean="0"/>
              <a:t>4</a:t>
            </a:fld>
            <a:endParaRPr lang="en-US"/>
          </a:p>
        </p:txBody>
      </p:sp>
      <p:graphicFrame>
        <p:nvGraphicFramePr>
          <p:cNvPr id="9" name="Content Placeholder 8">
            <a:extLst>
              <a:ext uri="{FF2B5EF4-FFF2-40B4-BE49-F238E27FC236}">
                <a16:creationId xmlns:a16="http://schemas.microsoft.com/office/drawing/2014/main" id="{370F93AA-0D69-4ECA-B7E2-3FE673F8B8E0}"/>
              </a:ext>
            </a:extLst>
          </p:cNvPr>
          <p:cNvGraphicFramePr>
            <a:graphicFrameLocks/>
          </p:cNvGraphicFramePr>
          <p:nvPr>
            <p:extLst>
              <p:ext uri="{D42A27DB-BD31-4B8C-83A1-F6EECF244321}">
                <p14:modId xmlns:p14="http://schemas.microsoft.com/office/powerpoint/2010/main" val="1965193592"/>
              </p:ext>
            </p:extLst>
          </p:nvPr>
        </p:nvGraphicFramePr>
        <p:xfrm>
          <a:off x="838200" y="1473958"/>
          <a:ext cx="10855036" cy="4620590"/>
        </p:xfrm>
        <a:graphic>
          <a:graphicData uri="http://schemas.openxmlformats.org/drawingml/2006/table">
            <a:tbl>
              <a:tblPr firstRow="1">
                <a:tableStyleId>{5C22544A-7EE6-4342-B048-85BDC9FD1C3A}</a:tableStyleId>
              </a:tblPr>
              <a:tblGrid>
                <a:gridCol w="2713759">
                  <a:extLst>
                    <a:ext uri="{9D8B030D-6E8A-4147-A177-3AD203B41FA5}">
                      <a16:colId xmlns:a16="http://schemas.microsoft.com/office/drawing/2014/main" val="1970501138"/>
                    </a:ext>
                  </a:extLst>
                </a:gridCol>
                <a:gridCol w="2713759">
                  <a:extLst>
                    <a:ext uri="{9D8B030D-6E8A-4147-A177-3AD203B41FA5}">
                      <a16:colId xmlns:a16="http://schemas.microsoft.com/office/drawing/2014/main" val="4083363803"/>
                    </a:ext>
                  </a:extLst>
                </a:gridCol>
                <a:gridCol w="2713759">
                  <a:extLst>
                    <a:ext uri="{9D8B030D-6E8A-4147-A177-3AD203B41FA5}">
                      <a16:colId xmlns:a16="http://schemas.microsoft.com/office/drawing/2014/main" val="65309442"/>
                    </a:ext>
                  </a:extLst>
                </a:gridCol>
                <a:gridCol w="2713759">
                  <a:extLst>
                    <a:ext uri="{9D8B030D-6E8A-4147-A177-3AD203B41FA5}">
                      <a16:colId xmlns:a16="http://schemas.microsoft.com/office/drawing/2014/main" val="2905294780"/>
                    </a:ext>
                  </a:extLst>
                </a:gridCol>
              </a:tblGrid>
              <a:tr h="663296">
                <a:tc>
                  <a:txBody>
                    <a:bodyPr/>
                    <a:lstStyle/>
                    <a:p>
                      <a:pPr algn="ctr"/>
                      <a:r>
                        <a:rPr lang="en-US" dirty="0"/>
                        <a:t>Business Type</a:t>
                      </a:r>
                    </a:p>
                  </a:txBody>
                  <a:tcPr anchor="ctr"/>
                </a:tc>
                <a:tc>
                  <a:txBody>
                    <a:bodyPr/>
                    <a:lstStyle/>
                    <a:p>
                      <a:pPr algn="ctr"/>
                      <a:r>
                        <a:rPr lang="en-US" dirty="0"/>
                        <a:t>Activity Pertaining to</a:t>
                      </a:r>
                    </a:p>
                  </a:txBody>
                  <a:tcPr anchor="ctr"/>
                </a:tc>
                <a:tc>
                  <a:txBody>
                    <a:bodyPr/>
                    <a:lstStyle/>
                    <a:p>
                      <a:pPr algn="ctr"/>
                      <a:r>
                        <a:rPr lang="en-US" dirty="0"/>
                        <a:t>CENVAT Credit</a:t>
                      </a:r>
                    </a:p>
                  </a:txBody>
                  <a:tcPr anchor="ctr"/>
                </a:tc>
                <a:tc>
                  <a:txBody>
                    <a:bodyPr/>
                    <a:lstStyle/>
                    <a:p>
                      <a:pPr algn="ctr"/>
                      <a:r>
                        <a:rPr lang="en-US" dirty="0"/>
                        <a:t>VAT Credit</a:t>
                      </a:r>
                    </a:p>
                  </a:txBody>
                  <a:tcPr anchor="ctr"/>
                </a:tc>
                <a:extLst>
                  <a:ext uri="{0D108BD9-81ED-4DB2-BD59-A6C34878D82A}">
                    <a16:rowId xmlns:a16="http://schemas.microsoft.com/office/drawing/2014/main" val="770845121"/>
                  </a:ext>
                </a:extLst>
              </a:tr>
              <a:tr h="522389">
                <a:tc>
                  <a:txBody>
                    <a:bodyPr/>
                    <a:lstStyle/>
                    <a:p>
                      <a:r>
                        <a:rPr lang="en-US" sz="1600" dirty="0"/>
                        <a:t>Registered Manufacturer</a:t>
                      </a:r>
                    </a:p>
                  </a:txBody>
                  <a:tcPr/>
                </a:tc>
                <a:tc>
                  <a:txBody>
                    <a:bodyPr/>
                    <a:lstStyle/>
                    <a:p>
                      <a:r>
                        <a:rPr lang="en-US" sz="1600" dirty="0"/>
                        <a:t>Of Exempted Goods</a:t>
                      </a:r>
                    </a:p>
                  </a:txBody>
                  <a:tcPr/>
                </a:tc>
                <a:tc>
                  <a:txBody>
                    <a:bodyPr/>
                    <a:lstStyle/>
                    <a:p>
                      <a:r>
                        <a:rPr lang="en-US" sz="1600" dirty="0"/>
                        <a:t>Not Claimed</a:t>
                      </a:r>
                    </a:p>
                  </a:txBody>
                  <a:tcPr/>
                </a:tc>
                <a:tc>
                  <a:txBody>
                    <a:bodyPr/>
                    <a:lstStyle/>
                    <a:p>
                      <a:r>
                        <a:rPr lang="en-US" sz="1600" dirty="0"/>
                        <a:t>Not Claimed</a:t>
                      </a:r>
                    </a:p>
                  </a:txBody>
                  <a:tcPr/>
                </a:tc>
                <a:extLst>
                  <a:ext uri="{0D108BD9-81ED-4DB2-BD59-A6C34878D82A}">
                    <a16:rowId xmlns:a16="http://schemas.microsoft.com/office/drawing/2014/main" val="1900732825"/>
                  </a:ext>
                </a:extLst>
              </a:tr>
              <a:tr h="522389">
                <a:tc>
                  <a:txBody>
                    <a:bodyPr/>
                    <a:lstStyle/>
                    <a:p>
                      <a:endParaRPr lang="en-US" sz="1600" dirty="0"/>
                    </a:p>
                  </a:txBody>
                  <a:tcPr/>
                </a:tc>
                <a:tc>
                  <a:txBody>
                    <a:bodyPr/>
                    <a:lstStyle/>
                    <a:p>
                      <a:r>
                        <a:rPr lang="en-US" sz="1600" dirty="0"/>
                        <a:t>Of Taxable Goods</a:t>
                      </a:r>
                    </a:p>
                  </a:txBody>
                  <a:tcPr/>
                </a:tc>
                <a:tc>
                  <a:txBody>
                    <a:bodyPr/>
                    <a:lstStyle/>
                    <a:p>
                      <a:r>
                        <a:rPr lang="en-US" sz="1600" dirty="0"/>
                        <a:t>Claimed</a:t>
                      </a:r>
                    </a:p>
                  </a:txBody>
                  <a:tcPr/>
                </a:tc>
                <a:tc>
                  <a:txBody>
                    <a:bodyPr/>
                    <a:lstStyle/>
                    <a:p>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Claimed</a:t>
                      </a:r>
                      <a:endParaRPr lang="en-US" sz="1600" dirty="0"/>
                    </a:p>
                  </a:txBody>
                  <a:tcPr/>
                </a:tc>
                <a:extLst>
                  <a:ext uri="{0D108BD9-81ED-4DB2-BD59-A6C34878D82A}">
                    <a16:rowId xmlns:a16="http://schemas.microsoft.com/office/drawing/2014/main" val="599633835"/>
                  </a:ext>
                </a:extLst>
              </a:tr>
              <a:tr h="522389">
                <a:tc>
                  <a:txBody>
                    <a:bodyPr/>
                    <a:lstStyle/>
                    <a:p>
                      <a:r>
                        <a:rPr lang="en-US" sz="1600" dirty="0"/>
                        <a:t>Unregistered Manufacturer</a:t>
                      </a:r>
                    </a:p>
                  </a:txBody>
                  <a:tcPr/>
                </a:tc>
                <a:tc>
                  <a:txBody>
                    <a:bodyPr/>
                    <a:lstStyle/>
                    <a:p>
                      <a:r>
                        <a:rPr lang="en-US" sz="1600" dirty="0"/>
                        <a:t>Of Exempted Goods</a:t>
                      </a:r>
                    </a:p>
                  </a:txBody>
                  <a:tcPr/>
                </a:tc>
                <a:tc rowSpan="2">
                  <a:txBody>
                    <a:bodyPr/>
                    <a:lstStyle/>
                    <a:p>
                      <a:r>
                        <a:rPr lang="en-US" sz="1600" dirty="0"/>
                        <a:t>Not Claimed</a:t>
                      </a:r>
                    </a:p>
                  </a:txBody>
                  <a:tcPr anchor="ctr"/>
                </a:tc>
                <a:tc>
                  <a:txBody>
                    <a:bodyPr/>
                    <a:lstStyle/>
                    <a:p>
                      <a:r>
                        <a:rPr lang="en-US" sz="1600" dirty="0"/>
                        <a:t>Not Claimed</a:t>
                      </a:r>
                    </a:p>
                  </a:txBody>
                  <a:tcPr/>
                </a:tc>
                <a:extLst>
                  <a:ext uri="{0D108BD9-81ED-4DB2-BD59-A6C34878D82A}">
                    <a16:rowId xmlns:a16="http://schemas.microsoft.com/office/drawing/2014/main" val="2327169396"/>
                  </a:ext>
                </a:extLst>
              </a:tr>
              <a:tr h="522389">
                <a:tc>
                  <a:txBody>
                    <a:bodyPr/>
                    <a:lstStyle/>
                    <a:p>
                      <a:endParaRPr lang="en-US" sz="1600" dirty="0"/>
                    </a:p>
                  </a:txBody>
                  <a:tcPr/>
                </a:tc>
                <a:tc>
                  <a:txBody>
                    <a:bodyPr/>
                    <a:lstStyle/>
                    <a:p>
                      <a:r>
                        <a:rPr lang="en-US" sz="1600" dirty="0"/>
                        <a:t>Of Taxable Goods</a:t>
                      </a:r>
                    </a:p>
                  </a:txBody>
                  <a:tcPr/>
                </a:tc>
                <a:tc vMerge="1">
                  <a:txBody>
                    <a:bodyPr/>
                    <a:lstStyle/>
                    <a:p>
                      <a:endParaRPr lang="en-US" sz="1600" dirty="0"/>
                    </a:p>
                  </a:txBody>
                  <a:tcPr/>
                </a:tc>
                <a:tc>
                  <a:txBody>
                    <a:bodyPr/>
                    <a:lstStyle/>
                    <a:p>
                      <a:r>
                        <a:rPr lang="en-US" sz="1600" dirty="0"/>
                        <a:t>Claimed</a:t>
                      </a:r>
                    </a:p>
                  </a:txBody>
                  <a:tcPr/>
                </a:tc>
                <a:extLst>
                  <a:ext uri="{0D108BD9-81ED-4DB2-BD59-A6C34878D82A}">
                    <a16:rowId xmlns:a16="http://schemas.microsoft.com/office/drawing/2014/main" val="2228599463"/>
                  </a:ext>
                </a:extLst>
              </a:tr>
              <a:tr h="522389">
                <a:tc>
                  <a:txBody>
                    <a:bodyPr/>
                    <a:lstStyle/>
                    <a:p>
                      <a:r>
                        <a:rPr lang="en-US" sz="1600" dirty="0"/>
                        <a:t>Trader (incl. dealer / importer)</a:t>
                      </a:r>
                    </a:p>
                  </a:txBody>
                  <a:tcPr/>
                </a:tc>
                <a:tc>
                  <a:txBody>
                    <a:bodyPr/>
                    <a:lstStyle/>
                    <a:p>
                      <a:r>
                        <a:rPr lang="en-US" sz="1600" dirty="0"/>
                        <a:t>Of Exempted / Taxable Goods</a:t>
                      </a:r>
                    </a:p>
                  </a:txBody>
                  <a:tcPr/>
                </a:tc>
                <a:tc>
                  <a:txBody>
                    <a:bodyPr/>
                    <a:lstStyle/>
                    <a:p>
                      <a:r>
                        <a:rPr lang="en-US" sz="1600" dirty="0"/>
                        <a:t>Not Claimed</a:t>
                      </a:r>
                    </a:p>
                  </a:txBody>
                  <a:tcPr/>
                </a:tc>
                <a:tc>
                  <a:txBody>
                    <a:bodyPr/>
                    <a:lstStyle/>
                    <a:p>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Claimed</a:t>
                      </a:r>
                      <a:endParaRPr lang="en-US" sz="1600" dirty="0"/>
                    </a:p>
                  </a:txBody>
                  <a:tcPr/>
                </a:tc>
                <a:extLst>
                  <a:ext uri="{0D108BD9-81ED-4DB2-BD59-A6C34878D82A}">
                    <a16:rowId xmlns:a16="http://schemas.microsoft.com/office/drawing/2014/main" val="4087732717"/>
                  </a:ext>
                </a:extLst>
              </a:tr>
              <a:tr h="522389">
                <a:tc>
                  <a:txBody>
                    <a:bodyPr/>
                    <a:lstStyle/>
                    <a:p>
                      <a:r>
                        <a:rPr lang="en-US" sz="1600" dirty="0"/>
                        <a:t>Service Provider</a:t>
                      </a:r>
                    </a:p>
                  </a:txBody>
                  <a:tcPr/>
                </a:tc>
                <a:tc>
                  <a:txBody>
                    <a:bodyPr/>
                    <a:lstStyle/>
                    <a:p>
                      <a:r>
                        <a:rPr lang="en-US" sz="1600" dirty="0"/>
                        <a:t>Of Exempted Services (incl. Abated Services)</a:t>
                      </a:r>
                    </a:p>
                  </a:txBody>
                  <a:tcPr/>
                </a:tc>
                <a:tc>
                  <a:txBody>
                    <a:bodyPr/>
                    <a:lstStyle/>
                    <a:p>
                      <a:r>
                        <a:rPr lang="en-US" sz="1600" dirty="0"/>
                        <a:t>In general, not Claimed </a:t>
                      </a:r>
                    </a:p>
                    <a:p>
                      <a:r>
                        <a:rPr lang="en-US" sz="1600" dirty="0"/>
                        <a:t>Exception – input service in case of abatement</a:t>
                      </a:r>
                    </a:p>
                  </a:txBody>
                  <a:tcPr/>
                </a:tc>
                <a:tc>
                  <a:txBody>
                    <a:bodyPr/>
                    <a:lstStyle/>
                    <a:p>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Not claimed</a:t>
                      </a:r>
                      <a:endParaRPr lang="en-US" sz="1600" dirty="0"/>
                    </a:p>
                  </a:txBody>
                  <a:tcPr/>
                </a:tc>
                <a:extLst>
                  <a:ext uri="{0D108BD9-81ED-4DB2-BD59-A6C34878D82A}">
                    <a16:rowId xmlns:a16="http://schemas.microsoft.com/office/drawing/2014/main" val="3253622229"/>
                  </a:ext>
                </a:extLst>
              </a:tr>
              <a:tr h="522389">
                <a:tc>
                  <a:txBody>
                    <a:bodyPr/>
                    <a:lstStyle/>
                    <a:p>
                      <a:endParaRPr lang="en-US" sz="1600" dirty="0"/>
                    </a:p>
                  </a:txBody>
                  <a:tcPr/>
                </a:tc>
                <a:tc>
                  <a:txBody>
                    <a:bodyPr/>
                    <a:lstStyle/>
                    <a:p>
                      <a:r>
                        <a:rPr lang="en-US" sz="1600" dirty="0"/>
                        <a:t>Of Taxable Services</a:t>
                      </a:r>
                    </a:p>
                  </a:txBody>
                  <a:tcPr/>
                </a:tc>
                <a:tc>
                  <a:txBody>
                    <a:bodyPr/>
                    <a:lstStyle/>
                    <a:p>
                      <a:r>
                        <a:rPr lang="en-US" sz="1600" dirty="0"/>
                        <a:t>Credit claimed</a:t>
                      </a:r>
                    </a:p>
                  </a:txBody>
                  <a:tcPr/>
                </a:tc>
                <a:tc>
                  <a:txBody>
                    <a:bodyPr/>
                    <a:lstStyle/>
                    <a:p>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Not Claimed</a:t>
                      </a:r>
                      <a:endParaRPr lang="en-US" sz="1600" dirty="0"/>
                    </a:p>
                  </a:txBody>
                  <a:tcPr/>
                </a:tc>
                <a:extLst>
                  <a:ext uri="{0D108BD9-81ED-4DB2-BD59-A6C34878D82A}">
                    <a16:rowId xmlns:a16="http://schemas.microsoft.com/office/drawing/2014/main" val="1990650099"/>
                  </a:ext>
                </a:extLst>
              </a:tr>
            </a:tbl>
          </a:graphicData>
        </a:graphic>
      </p:graphicFrame>
    </p:spTree>
    <p:extLst>
      <p:ext uri="{BB962C8B-B14F-4D97-AF65-F5344CB8AC3E}">
        <p14:creationId xmlns:p14="http://schemas.microsoft.com/office/powerpoint/2010/main" val="3140662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3243"/>
            <a:ext cx="12192000" cy="4588327"/>
          </a:xfrm>
          <a:prstGeom prst="rect">
            <a:avLst/>
          </a:prstGeom>
        </p:spPr>
      </p:pic>
    </p:spTree>
    <p:extLst>
      <p:ext uri="{BB962C8B-B14F-4D97-AF65-F5344CB8AC3E}">
        <p14:creationId xmlns:p14="http://schemas.microsoft.com/office/powerpoint/2010/main" val="3291055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4969-36BF-4C34-B6C3-2AEA8C4AE620}"/>
              </a:ext>
            </a:extLst>
          </p:cNvPr>
          <p:cNvSpPr>
            <a:spLocks noGrp="1"/>
          </p:cNvSpPr>
          <p:nvPr>
            <p:ph type="title"/>
          </p:nvPr>
        </p:nvSpPr>
        <p:spPr/>
        <p:txBody>
          <a:bodyPr/>
          <a:lstStyle/>
          <a:p>
            <a:r>
              <a:rPr lang="en-US" dirty="0"/>
              <a:t>Availed Credit Balances on AD…			</a:t>
            </a:r>
            <a:r>
              <a:rPr lang="en-US" i="1" dirty="0"/>
              <a:t>CGST</a:t>
            </a:r>
            <a:endParaRPr lang="en-US" dirty="0"/>
          </a:p>
        </p:txBody>
      </p:sp>
      <p:sp>
        <p:nvSpPr>
          <p:cNvPr id="3" name="Content Placeholder 2">
            <a:extLst>
              <a:ext uri="{FF2B5EF4-FFF2-40B4-BE49-F238E27FC236}">
                <a16:creationId xmlns:a16="http://schemas.microsoft.com/office/drawing/2014/main" id="{4F7FA1D2-0860-4494-AC6C-D0C904B8BC8B}"/>
              </a:ext>
            </a:extLst>
          </p:cNvPr>
          <p:cNvSpPr>
            <a:spLocks noGrp="1"/>
          </p:cNvSpPr>
          <p:nvPr>
            <p:ph idx="1"/>
          </p:nvPr>
        </p:nvSpPr>
        <p:spPr/>
        <p:txBody>
          <a:bodyPr>
            <a:normAutofit fontScale="92500" lnSpcReduction="20000"/>
          </a:bodyPr>
          <a:lstStyle/>
          <a:p>
            <a:pPr marL="0" indent="0" algn="just">
              <a:buNone/>
            </a:pPr>
            <a:r>
              <a:rPr lang="en-US" dirty="0"/>
              <a:t>140. </a:t>
            </a:r>
            <a:r>
              <a:rPr lang="en-GB" dirty="0"/>
              <a:t>(1) A registered person, other than a person opting to pay tax under section 10, shall be entitled to take, in his electronic credit ledger, the amount of CENVAT credit carried forward in the return relating to the period ending with the day immediately preceding the appointed day, furnished by him under the existing law in such manner as may be prescribed:</a:t>
            </a:r>
          </a:p>
          <a:p>
            <a:pPr marL="0" indent="0" algn="just">
              <a:buNone/>
            </a:pPr>
            <a:r>
              <a:rPr lang="en-GB" dirty="0"/>
              <a:t>Provided that the registered person shall not be allowed to take credit in the following circumstances, namely:—</a:t>
            </a:r>
          </a:p>
          <a:p>
            <a:pPr marL="0" indent="0" algn="just">
              <a:buNone/>
            </a:pPr>
            <a:r>
              <a:rPr lang="en-GB" dirty="0"/>
              <a:t>(</a:t>
            </a:r>
            <a:r>
              <a:rPr lang="en-GB" dirty="0" err="1"/>
              <a:t>i</a:t>
            </a:r>
            <a:r>
              <a:rPr lang="en-GB" dirty="0"/>
              <a:t>) where the said amount of credit is not admissible as input tax credit under this Act; or</a:t>
            </a:r>
          </a:p>
          <a:p>
            <a:pPr marL="0" indent="0" algn="just">
              <a:buNone/>
            </a:pPr>
            <a:r>
              <a:rPr lang="en-GB" dirty="0"/>
              <a:t>(ii) where he has not furnished all the returns required under the existing law for the period of six months immediately preceding the appointed date; or</a:t>
            </a:r>
          </a:p>
          <a:p>
            <a:pPr marL="0" indent="0" algn="just">
              <a:buNone/>
            </a:pPr>
            <a:r>
              <a:rPr lang="en-GB" dirty="0"/>
              <a:t>(iii) where the said amount of credit relates to goods manufactured and cleared under such exemption notifications as are notified by the Government</a:t>
            </a:r>
            <a:endParaRPr lang="en-US" i="1" dirty="0"/>
          </a:p>
        </p:txBody>
      </p:sp>
      <p:sp>
        <p:nvSpPr>
          <p:cNvPr id="4" name="Date Placeholder 3">
            <a:extLst>
              <a:ext uri="{FF2B5EF4-FFF2-40B4-BE49-F238E27FC236}">
                <a16:creationId xmlns:a16="http://schemas.microsoft.com/office/drawing/2014/main" id="{F0B2A5E5-94AF-4B89-A6F7-2C2B72D2EEE2}"/>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25EEA7C8-65AE-4CF6-96FD-6336D7E30E88}"/>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D1D8760-DCE9-4235-8DEF-5771F88A47AD}"/>
              </a:ext>
            </a:extLst>
          </p:cNvPr>
          <p:cNvSpPr>
            <a:spLocks noGrp="1"/>
          </p:cNvSpPr>
          <p:nvPr>
            <p:ph type="sldNum" sz="quarter" idx="12"/>
          </p:nvPr>
        </p:nvSpPr>
        <p:spPr/>
        <p:txBody>
          <a:bodyPr/>
          <a:lstStyle/>
          <a:p>
            <a:fld id="{BF3FD6A9-AA9E-4586-B78F-29F52D434F42}" type="slidenum">
              <a:rPr lang="en-US" smtClean="0"/>
              <a:pPr/>
              <a:t>5</a:t>
            </a:fld>
            <a:endParaRPr lang="en-US"/>
          </a:p>
        </p:txBody>
      </p:sp>
    </p:spTree>
    <p:extLst>
      <p:ext uri="{BB962C8B-B14F-4D97-AF65-F5344CB8AC3E}">
        <p14:creationId xmlns:p14="http://schemas.microsoft.com/office/powerpoint/2010/main" val="2620766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EA5D1-1303-41CE-B9B7-F1A6C715A117}"/>
              </a:ext>
            </a:extLst>
          </p:cNvPr>
          <p:cNvSpPr>
            <a:spLocks noGrp="1"/>
          </p:cNvSpPr>
          <p:nvPr>
            <p:ph type="title"/>
          </p:nvPr>
        </p:nvSpPr>
        <p:spPr/>
        <p:txBody>
          <a:bodyPr/>
          <a:lstStyle/>
          <a:p>
            <a:r>
              <a:rPr lang="en-US" dirty="0"/>
              <a:t>Availed Credit Balances on AD…			</a:t>
            </a:r>
            <a:r>
              <a:rPr lang="en-US" i="1" dirty="0"/>
              <a:t>SGST</a:t>
            </a:r>
            <a:endParaRPr lang="en-US" dirty="0"/>
          </a:p>
        </p:txBody>
      </p:sp>
      <p:sp>
        <p:nvSpPr>
          <p:cNvPr id="3" name="Content Placeholder 2">
            <a:extLst>
              <a:ext uri="{FF2B5EF4-FFF2-40B4-BE49-F238E27FC236}">
                <a16:creationId xmlns:a16="http://schemas.microsoft.com/office/drawing/2014/main" id="{75B9F35F-4F3E-4FAE-BF4E-66636A44DAB4}"/>
              </a:ext>
            </a:extLst>
          </p:cNvPr>
          <p:cNvSpPr>
            <a:spLocks noGrp="1"/>
          </p:cNvSpPr>
          <p:nvPr>
            <p:ph idx="1"/>
          </p:nvPr>
        </p:nvSpPr>
        <p:spPr/>
        <p:txBody>
          <a:bodyPr>
            <a:normAutofit fontScale="92500" lnSpcReduction="10000"/>
          </a:bodyPr>
          <a:lstStyle/>
          <a:p>
            <a:pPr marL="0" indent="0" algn="just">
              <a:buNone/>
            </a:pPr>
            <a:r>
              <a:rPr lang="en-GB" dirty="0"/>
              <a:t>(iii) where the said amount of credit relates to units not entitled to claim set-off under </a:t>
            </a:r>
            <a:r>
              <a:rPr lang="en-GB" b="1" u="sng" dirty="0"/>
              <a:t>rule 79 </a:t>
            </a:r>
            <a:r>
              <a:rPr lang="en-GB" dirty="0"/>
              <a:t>of the Maharashtra Value Added Tax Rules, 2005 :</a:t>
            </a:r>
          </a:p>
          <a:p>
            <a:pPr marL="0" indent="0" algn="just">
              <a:buNone/>
            </a:pPr>
            <a:r>
              <a:rPr lang="en-GB" dirty="0"/>
              <a:t>Provided further that so much of the said credit as is attributable to any claim related to section 3, sub-section (3) of section 5, section 6, section 6A or sub-section (8) of section 8 of the Central Sales Tax Act, 1956 which is not substantiated in the manner, and within the period, prescribed in rule 12 of the Central Sales Tax (Registration and Turnover) Rules, 1957 shall not be eligible to be credited to the electronic credit ledger :</a:t>
            </a:r>
          </a:p>
          <a:p>
            <a:pPr marL="0" indent="0" algn="just">
              <a:buNone/>
            </a:pPr>
            <a:r>
              <a:rPr lang="en-GB" dirty="0"/>
              <a:t>Provided also that an amount equivalent to the credit specified in the second proviso shall be refunded under the existing law when the said claims are substantiated in the manner prescribed in rule 12 of the Central Sales Tax (Registration and Turnover) Rules, 1957.</a:t>
            </a:r>
            <a:endParaRPr lang="en-US" dirty="0"/>
          </a:p>
        </p:txBody>
      </p:sp>
      <p:sp>
        <p:nvSpPr>
          <p:cNvPr id="4" name="Date Placeholder 3">
            <a:extLst>
              <a:ext uri="{FF2B5EF4-FFF2-40B4-BE49-F238E27FC236}">
                <a16:creationId xmlns:a16="http://schemas.microsoft.com/office/drawing/2014/main" id="{86A2E07F-0878-47FA-816D-C0AE78AED454}"/>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8804A75E-C05D-4F8E-8774-F143B00A230B}"/>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F7F14173-3405-4E80-9359-DE6421527D4A}"/>
              </a:ext>
            </a:extLst>
          </p:cNvPr>
          <p:cNvSpPr>
            <a:spLocks noGrp="1"/>
          </p:cNvSpPr>
          <p:nvPr>
            <p:ph type="sldNum" sz="quarter" idx="12"/>
          </p:nvPr>
        </p:nvSpPr>
        <p:spPr/>
        <p:txBody>
          <a:bodyPr/>
          <a:lstStyle/>
          <a:p>
            <a:fld id="{BF3FD6A9-AA9E-4586-B78F-29F52D434F42}" type="slidenum">
              <a:rPr lang="en-US" smtClean="0"/>
              <a:pPr/>
              <a:t>6</a:t>
            </a:fld>
            <a:endParaRPr lang="en-US"/>
          </a:p>
        </p:txBody>
      </p:sp>
    </p:spTree>
    <p:extLst>
      <p:ext uri="{BB962C8B-B14F-4D97-AF65-F5344CB8AC3E}">
        <p14:creationId xmlns:p14="http://schemas.microsoft.com/office/powerpoint/2010/main" val="3969444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E164C-85D6-424B-B6D9-E7D45AB2F2F7}"/>
              </a:ext>
            </a:extLst>
          </p:cNvPr>
          <p:cNvSpPr>
            <a:spLocks noGrp="1"/>
          </p:cNvSpPr>
          <p:nvPr>
            <p:ph type="title"/>
          </p:nvPr>
        </p:nvSpPr>
        <p:spPr/>
        <p:txBody>
          <a:bodyPr/>
          <a:lstStyle/>
          <a:p>
            <a:r>
              <a:rPr lang="en-US" dirty="0"/>
              <a:t>Unavailed credit on Capital Goods on AD …</a:t>
            </a:r>
          </a:p>
        </p:txBody>
      </p:sp>
      <p:sp>
        <p:nvSpPr>
          <p:cNvPr id="3" name="Content Placeholder 2">
            <a:extLst>
              <a:ext uri="{FF2B5EF4-FFF2-40B4-BE49-F238E27FC236}">
                <a16:creationId xmlns:a16="http://schemas.microsoft.com/office/drawing/2014/main" id="{6444D149-B787-48A6-AFE3-AAB1C34A296C}"/>
              </a:ext>
            </a:extLst>
          </p:cNvPr>
          <p:cNvSpPr>
            <a:spLocks noGrp="1"/>
          </p:cNvSpPr>
          <p:nvPr>
            <p:ph idx="1"/>
          </p:nvPr>
        </p:nvSpPr>
        <p:spPr/>
        <p:txBody>
          <a:bodyPr>
            <a:normAutofit/>
          </a:bodyPr>
          <a:lstStyle/>
          <a:p>
            <a:pPr marL="0" indent="0" algn="just">
              <a:buNone/>
            </a:pPr>
            <a:r>
              <a:rPr lang="en-US" dirty="0"/>
              <a:t>140. </a:t>
            </a:r>
            <a:r>
              <a:rPr lang="en-GB" dirty="0"/>
              <a:t>(2) A registered person, other than a person opting to pay tax under section 10, shall be entitled to take, in his electronic credit ledger, credit of the </a:t>
            </a:r>
            <a:r>
              <a:rPr lang="en-GB" dirty="0" err="1"/>
              <a:t>unavailed</a:t>
            </a:r>
            <a:r>
              <a:rPr lang="en-GB" dirty="0"/>
              <a:t> CENVAT credit in respect of capital goods, not carried forward in a return, furnished under the existing law by him, for the period ending with the day immediately preceding the appointed day in such manner as may be prescribed:</a:t>
            </a:r>
          </a:p>
          <a:p>
            <a:pPr marL="0" indent="0">
              <a:buNone/>
            </a:pPr>
            <a:r>
              <a:rPr lang="en-GB" dirty="0"/>
              <a:t>Provided that the registered person shall not be allowed to take credit unless the said credit was admissible as CENVAT credit under the existing law and is also admissible as input tax credit under this Act.</a:t>
            </a:r>
            <a:r>
              <a:rPr lang="en-US" dirty="0"/>
              <a:t> </a:t>
            </a:r>
          </a:p>
        </p:txBody>
      </p:sp>
      <p:sp>
        <p:nvSpPr>
          <p:cNvPr id="4" name="Date Placeholder 3">
            <a:extLst>
              <a:ext uri="{FF2B5EF4-FFF2-40B4-BE49-F238E27FC236}">
                <a16:creationId xmlns:a16="http://schemas.microsoft.com/office/drawing/2014/main" id="{6092684F-BBFC-4716-A4A5-1E2BB56ACFAE}"/>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FCB4B1F3-5F44-45AA-B60E-2F609E015E1B}"/>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9B849731-4300-4B39-8B5E-171A6FB15C10}"/>
              </a:ext>
            </a:extLst>
          </p:cNvPr>
          <p:cNvSpPr>
            <a:spLocks noGrp="1"/>
          </p:cNvSpPr>
          <p:nvPr>
            <p:ph type="sldNum" sz="quarter" idx="12"/>
          </p:nvPr>
        </p:nvSpPr>
        <p:spPr/>
        <p:txBody>
          <a:bodyPr/>
          <a:lstStyle/>
          <a:p>
            <a:fld id="{BF3FD6A9-AA9E-4586-B78F-29F52D434F42}" type="slidenum">
              <a:rPr lang="en-US" smtClean="0"/>
              <a:pPr/>
              <a:t>7</a:t>
            </a:fld>
            <a:endParaRPr lang="en-US"/>
          </a:p>
        </p:txBody>
      </p:sp>
    </p:spTree>
    <p:extLst>
      <p:ext uri="{BB962C8B-B14F-4D97-AF65-F5344CB8AC3E}">
        <p14:creationId xmlns:p14="http://schemas.microsoft.com/office/powerpoint/2010/main" val="508658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8D4AD8-B6FC-47EB-BE84-008838A9A457}"/>
              </a:ext>
            </a:extLst>
          </p:cNvPr>
          <p:cNvSpPr>
            <a:spLocks noGrp="1"/>
          </p:cNvSpPr>
          <p:nvPr>
            <p:ph type="title"/>
          </p:nvPr>
        </p:nvSpPr>
        <p:spPr/>
        <p:txBody>
          <a:bodyPr/>
          <a:lstStyle/>
          <a:p>
            <a:r>
              <a:rPr lang="en-US" dirty="0"/>
              <a:t>Stock on AD… 						</a:t>
            </a:r>
            <a:r>
              <a:rPr lang="en-US" i="1" dirty="0"/>
              <a:t>CGST Bill</a:t>
            </a:r>
            <a:endParaRPr lang="en-US" dirty="0"/>
          </a:p>
        </p:txBody>
      </p:sp>
      <p:sp>
        <p:nvSpPr>
          <p:cNvPr id="8" name="Content Placeholder 7">
            <a:extLst>
              <a:ext uri="{FF2B5EF4-FFF2-40B4-BE49-F238E27FC236}">
                <a16:creationId xmlns:a16="http://schemas.microsoft.com/office/drawing/2014/main" id="{F96FE834-0302-42A4-AE36-12235393A64E}"/>
              </a:ext>
            </a:extLst>
          </p:cNvPr>
          <p:cNvSpPr>
            <a:spLocks noGrp="1"/>
          </p:cNvSpPr>
          <p:nvPr>
            <p:ph idx="1"/>
          </p:nvPr>
        </p:nvSpPr>
        <p:spPr/>
        <p:txBody>
          <a:bodyPr>
            <a:normAutofit/>
          </a:bodyPr>
          <a:lstStyle/>
          <a:p>
            <a:pPr marL="0" indent="0" algn="just">
              <a:buNone/>
            </a:pPr>
            <a:r>
              <a:rPr lang="en-GB" dirty="0"/>
              <a:t>140. (</a:t>
            </a:r>
            <a:r>
              <a:rPr lang="en-GB" i="1" dirty="0"/>
              <a:t>3</a:t>
            </a:r>
            <a:r>
              <a:rPr lang="en-GB" dirty="0"/>
              <a:t>) A registered person, who was </a:t>
            </a:r>
            <a:r>
              <a:rPr lang="en-GB" b="1" u="sng" dirty="0"/>
              <a:t>not liable to be registered under the existing law</a:t>
            </a:r>
            <a:r>
              <a:rPr lang="en-GB" dirty="0"/>
              <a:t>, or </a:t>
            </a:r>
            <a:r>
              <a:rPr lang="en-GB" b="1" u="sng" dirty="0"/>
              <a:t>who was engaged in the manufacture of exempted goods or provision of exempted services</a:t>
            </a:r>
            <a:r>
              <a:rPr lang="en-GB" dirty="0"/>
              <a:t>, or who was </a:t>
            </a:r>
            <a:r>
              <a:rPr lang="en-GB" b="1" u="sng" dirty="0"/>
              <a:t>providing works contract service and was availing of the benefit of notification No. 26/2012—Service Tax, dated the 20th June, 2012</a:t>
            </a:r>
            <a:r>
              <a:rPr lang="en-GB" dirty="0"/>
              <a:t> or </a:t>
            </a:r>
            <a:r>
              <a:rPr lang="en-GB" b="1" u="sng" dirty="0"/>
              <a:t>a first stage dealer or a second stage dealer or a registered importer or a depot of a manufacturer</a:t>
            </a:r>
            <a:r>
              <a:rPr lang="en-GB" dirty="0"/>
              <a:t>, shall be entitled to take, in his electronic credit ledger, credit of eligible duties in respect of inputs held in stock and inputs contained in semi-finished or finished goods held in stock on the appointed day subject to </a:t>
            </a:r>
            <a:r>
              <a:rPr lang="en-US" dirty="0"/>
              <a:t>the following conditions, namely:––</a:t>
            </a:r>
          </a:p>
        </p:txBody>
      </p:sp>
      <p:sp>
        <p:nvSpPr>
          <p:cNvPr id="4" name="Date Placeholder 3">
            <a:extLst>
              <a:ext uri="{FF2B5EF4-FFF2-40B4-BE49-F238E27FC236}">
                <a16:creationId xmlns:a16="http://schemas.microsoft.com/office/drawing/2014/main" id="{81AA13F5-0854-4670-907D-F573FF4FE4CA}"/>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8F908931-295E-473B-A655-68FFB93D006C}"/>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8911B9C-6277-43EB-B7D0-336929025757}"/>
              </a:ext>
            </a:extLst>
          </p:cNvPr>
          <p:cNvSpPr>
            <a:spLocks noGrp="1"/>
          </p:cNvSpPr>
          <p:nvPr>
            <p:ph type="sldNum" sz="quarter" idx="12"/>
          </p:nvPr>
        </p:nvSpPr>
        <p:spPr/>
        <p:txBody>
          <a:bodyPr/>
          <a:lstStyle/>
          <a:p>
            <a:fld id="{BF3FD6A9-AA9E-4586-B78F-29F52D434F42}" type="slidenum">
              <a:rPr lang="en-US" smtClean="0"/>
              <a:t>8</a:t>
            </a:fld>
            <a:endParaRPr lang="en-US"/>
          </a:p>
        </p:txBody>
      </p:sp>
    </p:spTree>
    <p:extLst>
      <p:ext uri="{BB962C8B-B14F-4D97-AF65-F5344CB8AC3E}">
        <p14:creationId xmlns:p14="http://schemas.microsoft.com/office/powerpoint/2010/main" val="2391917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E6193-38B2-4826-85E0-D58FBB5EFE77}"/>
              </a:ext>
            </a:extLst>
          </p:cNvPr>
          <p:cNvSpPr>
            <a:spLocks noGrp="1"/>
          </p:cNvSpPr>
          <p:nvPr>
            <p:ph type="title"/>
          </p:nvPr>
        </p:nvSpPr>
        <p:spPr/>
        <p:txBody>
          <a:bodyPr/>
          <a:lstStyle/>
          <a:p>
            <a:r>
              <a:rPr lang="en-US" dirty="0"/>
              <a:t>Stock on AD …						</a:t>
            </a:r>
            <a:r>
              <a:rPr lang="en-US" i="1" dirty="0"/>
              <a:t>SGST Bill</a:t>
            </a:r>
          </a:p>
        </p:txBody>
      </p:sp>
      <p:sp>
        <p:nvSpPr>
          <p:cNvPr id="3" name="Content Placeholder 2">
            <a:extLst>
              <a:ext uri="{FF2B5EF4-FFF2-40B4-BE49-F238E27FC236}">
                <a16:creationId xmlns:a16="http://schemas.microsoft.com/office/drawing/2014/main" id="{7D1FF076-D3D9-4EEE-BF39-E446391D6DBC}"/>
              </a:ext>
            </a:extLst>
          </p:cNvPr>
          <p:cNvSpPr>
            <a:spLocks noGrp="1"/>
          </p:cNvSpPr>
          <p:nvPr>
            <p:ph idx="1"/>
          </p:nvPr>
        </p:nvSpPr>
        <p:spPr>
          <a:xfrm>
            <a:off x="838199" y="1610436"/>
            <a:ext cx="10674927" cy="4566527"/>
          </a:xfrm>
        </p:spPr>
        <p:txBody>
          <a:bodyPr>
            <a:normAutofit/>
          </a:bodyPr>
          <a:lstStyle/>
          <a:p>
            <a:pPr marL="0" indent="0" algn="just">
              <a:buNone/>
            </a:pPr>
            <a:r>
              <a:rPr lang="en-GB" dirty="0"/>
              <a:t>140. (3) A registered person, who was </a:t>
            </a:r>
            <a:r>
              <a:rPr lang="en-GB" b="1" u="sng" dirty="0"/>
              <a:t>not liable to be registered under the existing law</a:t>
            </a:r>
            <a:r>
              <a:rPr lang="en-GB" b="1" dirty="0"/>
              <a:t> </a:t>
            </a:r>
            <a:r>
              <a:rPr lang="en-GB" dirty="0"/>
              <a:t>or who was </a:t>
            </a:r>
            <a:r>
              <a:rPr lang="en-GB" b="1" u="sng" dirty="0"/>
              <a:t>engaged in the sale of exempted goods or tax free goods</a:t>
            </a:r>
            <a:r>
              <a:rPr lang="en-GB" dirty="0"/>
              <a:t>, by whatever name called, </a:t>
            </a:r>
            <a:r>
              <a:rPr lang="en-GB" b="1" u="sng" dirty="0"/>
              <a:t>or goods which have suffered tax at the first point of their sale in the State </a:t>
            </a:r>
            <a:r>
              <a:rPr lang="en-GB" dirty="0"/>
              <a:t>and the subsequent sales of which are not subject to tax in the State under the existing law but which are liable to tax under this Act or where the person was </a:t>
            </a:r>
            <a:r>
              <a:rPr lang="en-GB" b="1" u="sng" dirty="0"/>
              <a:t>entitled to the credit of input tax at the time of sale of goods</a:t>
            </a:r>
            <a:r>
              <a:rPr lang="en-GB" dirty="0"/>
              <a:t>, if any, shall be entitled to take, in his electronic credit ledger, credit of the value added tax and entry tax in respect of inputs held in stock and inputs contained in semi-finished or finished goods held in stock on the appointed day subject to the following conditions, namely :</a:t>
            </a:r>
            <a:endParaRPr lang="en-US" dirty="0"/>
          </a:p>
        </p:txBody>
      </p:sp>
      <p:sp>
        <p:nvSpPr>
          <p:cNvPr id="4" name="Date Placeholder 3">
            <a:extLst>
              <a:ext uri="{FF2B5EF4-FFF2-40B4-BE49-F238E27FC236}">
                <a16:creationId xmlns:a16="http://schemas.microsoft.com/office/drawing/2014/main" id="{6A0E0478-4321-47BD-B377-EB30F5DFAE5F}"/>
              </a:ext>
            </a:extLst>
          </p:cNvPr>
          <p:cNvSpPr>
            <a:spLocks noGrp="1"/>
          </p:cNvSpPr>
          <p:nvPr>
            <p:ph type="dt" sz="half" idx="10"/>
          </p:nvPr>
        </p:nvSpPr>
        <p:spPr/>
        <p:txBody>
          <a:bodyPr/>
          <a:lstStyle/>
          <a:p>
            <a:r>
              <a:rPr lang="en-US"/>
              <a:t>25/06/2017</a:t>
            </a:r>
          </a:p>
        </p:txBody>
      </p:sp>
      <p:sp>
        <p:nvSpPr>
          <p:cNvPr id="5" name="Footer Placeholder 4">
            <a:extLst>
              <a:ext uri="{FF2B5EF4-FFF2-40B4-BE49-F238E27FC236}">
                <a16:creationId xmlns:a16="http://schemas.microsoft.com/office/drawing/2014/main" id="{8BDAEAD0-43D1-4E68-B385-44FDF109BCFB}"/>
              </a:ext>
            </a:extLst>
          </p:cNvPr>
          <p:cNvSpPr>
            <a:spLocks noGrp="1"/>
          </p:cNvSpPr>
          <p:nvPr>
            <p:ph type="ftr" sz="quarter" idx="11"/>
          </p:nvPr>
        </p:nvSpPr>
        <p:spPr/>
        <p:txBody>
          <a:bodyPr/>
          <a:lstStyle/>
          <a:p>
            <a:r>
              <a:rPr lang="en-US"/>
              <a:t>S B Gabhawalla &amp; Co.,</a:t>
            </a:r>
          </a:p>
        </p:txBody>
      </p:sp>
      <p:sp>
        <p:nvSpPr>
          <p:cNvPr id="6" name="Slide Number Placeholder 5">
            <a:extLst>
              <a:ext uri="{FF2B5EF4-FFF2-40B4-BE49-F238E27FC236}">
                <a16:creationId xmlns:a16="http://schemas.microsoft.com/office/drawing/2014/main" id="{45A8D2BD-EEA7-4546-9F0C-AF3D545215D6}"/>
              </a:ext>
            </a:extLst>
          </p:cNvPr>
          <p:cNvSpPr>
            <a:spLocks noGrp="1"/>
          </p:cNvSpPr>
          <p:nvPr>
            <p:ph type="sldNum" sz="quarter" idx="12"/>
          </p:nvPr>
        </p:nvSpPr>
        <p:spPr/>
        <p:txBody>
          <a:bodyPr/>
          <a:lstStyle/>
          <a:p>
            <a:fld id="{BF3FD6A9-AA9E-4586-B78F-29F52D434F42}" type="slidenum">
              <a:rPr lang="en-US" smtClean="0"/>
              <a:pPr/>
              <a:t>9</a:t>
            </a:fld>
            <a:endParaRPr lang="en-US"/>
          </a:p>
        </p:txBody>
      </p:sp>
    </p:spTree>
    <p:extLst>
      <p:ext uri="{BB962C8B-B14F-4D97-AF65-F5344CB8AC3E}">
        <p14:creationId xmlns:p14="http://schemas.microsoft.com/office/powerpoint/2010/main" val="742414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718</TotalTime>
  <Words>4512</Words>
  <Application>Microsoft Office PowerPoint</Application>
  <PresentationFormat>Widescreen</PresentationFormat>
  <Paragraphs>367</Paragraphs>
  <Slides>40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Calibri Light</vt:lpstr>
      <vt:lpstr>Office Theme</vt:lpstr>
      <vt:lpstr>Transition Provisions under GST</vt:lpstr>
      <vt:lpstr>Agenda</vt:lpstr>
      <vt:lpstr>Cashing on the benefits …</vt:lpstr>
      <vt:lpstr>Scenario …</vt:lpstr>
      <vt:lpstr>Availed Credit Balances on AD…   CGST</vt:lpstr>
      <vt:lpstr>Availed Credit Balances on AD…   SGST</vt:lpstr>
      <vt:lpstr>Unavailed credit on Capital Goods on AD …</vt:lpstr>
      <vt:lpstr>Stock on AD…       CGST Bill</vt:lpstr>
      <vt:lpstr>Stock on AD …      SGST Bill</vt:lpstr>
      <vt:lpstr>Not liable to be registered under the earlier law - CGST</vt:lpstr>
      <vt:lpstr>Option for Dealers having taxable / Non-Taxable Income …</vt:lpstr>
      <vt:lpstr>Conditions for claiming credit of stock on AD …</vt:lpstr>
      <vt:lpstr>Credit Transfer Document – Amendment to CCR</vt:lpstr>
      <vt:lpstr>Credit Transfer Document – Amendment to CCR</vt:lpstr>
      <vt:lpstr>Proviso to Sub-Section (3)</vt:lpstr>
      <vt:lpstr>Option for Composition Dealers …</vt:lpstr>
      <vt:lpstr>Goods in Transit / Accrued Expenses … </vt:lpstr>
      <vt:lpstr>Eligible Duties &amp; Taxes </vt:lpstr>
      <vt:lpstr>Input Service Distributors …</vt:lpstr>
      <vt:lpstr>Credit balance distribution – Centralized Reg. …</vt:lpstr>
      <vt:lpstr>Rule 4 (7) Transition …</vt:lpstr>
      <vt:lpstr>Credit of Confused Activities …</vt:lpstr>
      <vt:lpstr>Procedures to be followed …</vt:lpstr>
      <vt:lpstr>Job Workers …</vt:lpstr>
      <vt:lpstr>Stock lying with Job Worker … </vt:lpstr>
      <vt:lpstr>Miscellaneous …</vt:lpstr>
      <vt:lpstr>Goods Rejection – Sold under the earlier law…</vt:lpstr>
      <vt:lpstr>Summary …</vt:lpstr>
      <vt:lpstr>Debit Notes / Credit Notes…</vt:lpstr>
      <vt:lpstr>Summary ….</vt:lpstr>
      <vt:lpstr>Pending Departmental Actions …</vt:lpstr>
      <vt:lpstr>Levy vs. Collection – Scenario 1</vt:lpstr>
      <vt:lpstr>Levy vs. Collection - Scenario 2:</vt:lpstr>
      <vt:lpstr>Levy vs. Collection - Scenario 3:</vt:lpstr>
      <vt:lpstr>From the Judiciary …</vt:lpstr>
      <vt:lpstr>Transition Provisions …</vt:lpstr>
      <vt:lpstr>Action Points </vt:lpstr>
      <vt:lpstr>Goods Sent on Approval basis… </vt:lpstr>
      <vt:lpstr>Tax Deduction at Source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Transition Provisions under GST</dc:title>
  <dc:creator>parth@SBGCO.local</dc:creator>
  <cp:lastModifiedBy>parth@SBGCO.local</cp:lastModifiedBy>
  <cp:revision>78</cp:revision>
  <cp:lastPrinted>2017-06-25T02:50:36Z</cp:lastPrinted>
  <dcterms:created xsi:type="dcterms:W3CDTF">2017-06-18T08:52:46Z</dcterms:created>
  <dcterms:modified xsi:type="dcterms:W3CDTF">2017-06-25T02:50:58Z</dcterms:modified>
</cp:coreProperties>
</file>