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diagrams/colors1.xml" ContentType="application/vnd.openxmlformats-officedocument.drawingml.diagramColors+xml"/>
  <Override PartName="/ppt/diagrams/quickStyle4.xml" ContentType="application/vnd.openxmlformats-officedocument.drawingml.diagramStyle+xml"/>
  <Override PartName="/ppt/diagrams/drawing2.xml" ContentType="application/vnd.ms-office.drawingml.diagramDrawing+xml"/>
  <Override PartName="/ppt/slideMasters/slideMaster1.xml" ContentType="application/vnd.openxmlformats-officedocument.presentationml.slideMaster+xml"/>
  <Override PartName="/ppt/slides/slide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diagrams/quickStyle2.xml" ContentType="application/vnd.openxmlformats-officedocument.drawingml.diagramStyl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Default Extension="rels" ContentType="application/vnd.openxmlformats-package.relationships+xml"/>
  <Default Extension="xml" ContentType="application/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diagrams/layout4.xml" ContentType="application/vnd.openxmlformats-officedocument.drawingml.diagramLayout+xml"/>
  <Override PartName="/ppt/commentAuthors.xml" ContentType="application/vnd.openxmlformats-officedocument.presentationml.commentAuthors+xml"/>
  <Override PartName="/ppt/slideLayouts/slideLayout10.xml" ContentType="application/vnd.openxmlformats-officedocument.presentationml.slideLayout+xml"/>
  <Override PartName="/ppt/diagrams/layout2.xml" ContentType="application/vnd.openxmlformats-officedocument.drawingml.diagramLayout+xml"/>
  <Override PartName="/ppt/diagrams/layout3.xml" ContentType="application/vnd.openxmlformats-officedocument.drawingml.diagramLayout+xml"/>
  <Override PartName="/ppt/diagrams/data4.xml" ContentType="application/vnd.openxmlformats-officedocument.drawingml.diagramData+xml"/>
  <Override PartName="/ppt/webextensions/webextension3.xml" ContentType="application/vnd.ms-office.webextension+xml"/>
  <Override PartName="/ppt/webextensions/webextension2.xml" ContentType="application/vnd.ms-office.webextension+xml"/>
  <Override PartName="/ppt/diagrams/layout1.xml" ContentType="application/vnd.openxmlformats-officedocument.drawingml.diagramLayout+xml"/>
  <Override PartName="/ppt/diagrams/data2.xml" ContentType="application/vnd.openxmlformats-officedocument.drawingml.diagramData+xml"/>
  <Override PartName="/ppt/diagrams/data3.xml" ContentType="application/vnd.openxmlformats-officedocument.drawingml.diagramData+xml"/>
  <Override PartName="/ppt/webextensions/webextension1.xml" ContentType="application/vnd.ms-office.webextension+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diagrams/data1.xml" ContentType="application/vnd.openxmlformats-officedocument.drawingml.diagramData+xml"/>
  <Override PartName="/ppt/diagrams/colors3.xml" ContentType="application/vnd.openxmlformats-officedocument.drawingml.diagramColors+xml"/>
  <Override PartName="/ppt/diagrams/colors4.xml" ContentType="application/vnd.openxmlformats-officedocument.drawingml.diagramColors+xml"/>
  <Override PartName="/docProps/core.xml" ContentType="application/vnd.openxmlformats-package.core-properties+xml"/>
  <Override PartName="/ppt/webextensions/taskpanes.xml" ContentType="application/vnd.ms-office.webextensiontaskpanes+xml"/>
  <Override PartName="/ppt/diagrams/drawing4.xml" ContentType="application/vnd.ms-office.drawingml.diagramDrawing+xml"/>
  <Override PartName="/ppt/slides/slide5.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diagrams/colors2.xml" ContentType="application/vnd.openxmlformats-officedocument.drawingml.diagramColors+xml"/>
  <Override PartName="/ppt/diagrams/drawing3.xml" ContentType="application/vnd.ms-office.drawingml.diagramDrawing+xml"/>
  <Override PartName="/ppt/slides/slide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diagrams/quickStyle3.xml" ContentType="application/vnd.openxmlformats-officedocument.drawingml.diagramStyle+xml"/>
  <Override PartName="/ppt/diagrams/drawing1.xml" ContentType="application/vnd.ms-office.drawingml.diagramDrawing+xml"/>
  <Override PartName="/ppt/slides/slide1.xml" ContentType="application/vnd.openxmlformats-officedocument.presentationml.slide+xml"/>
  <Default Extension="jpeg" ContentType="image/jpeg"/>
  <Override PartName="/ppt/slideLayouts/slideLayout3.xml" ContentType="application/vnd.openxmlformats-officedocument.presentationml.slideLayout+xml"/>
  <Override PartName="/ppt/slideLayouts/slideLayout16.xml" ContentType="application/vnd.openxmlformats-officedocument.presentationml.slideLayout+xml"/>
  <Override PartName="/ppt/diagrams/quickStyle1.xml" ContentType="application/vnd.openxmlformats-officedocument.drawingml.diagramStyle+xml"/>
  <Override PartName="/ppt/presentation.xml" ContentType="application/vnd.openxmlformats-officedocument.presentationml.presentation.main+xml"/>
  <Override PartName="/ppt/slides/slide13.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microsoft.com/office/2011/relationships/webextensiontaskpanes" Target="ppt/webextensions/taskpanes.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4176" r:id="rId1"/>
  </p:sldMasterIdLst>
  <p:notesMasterIdLst>
    <p:notesMasterId r:id="rId15"/>
  </p:notesMasterIdLst>
  <p:sldIdLst>
    <p:sldId id="256" r:id="rId2"/>
    <p:sldId id="300" r:id="rId3"/>
    <p:sldId id="310" r:id="rId4"/>
    <p:sldId id="311" r:id="rId5"/>
    <p:sldId id="326" r:id="rId6"/>
    <p:sldId id="332" r:id="rId7"/>
    <p:sldId id="333" r:id="rId8"/>
    <p:sldId id="301" r:id="rId9"/>
    <p:sldId id="329" r:id="rId10"/>
    <p:sldId id="330" r:id="rId11"/>
    <p:sldId id="331" r:id="rId12"/>
    <p:sldId id="299" r:id="rId13"/>
    <p:sldId id="328" r:id="rId14"/>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userDrawn="1">
          <p15:clr>
            <a:srgbClr val="A4A3A4"/>
          </p15:clr>
        </p15:guide>
        <p15:guide id="2" pos="384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Owner" initials="O" lastIdx="0" clrIdx="0">
    <p:extLst>
      <p:ext uri="{19B8F6BF-5375-455C-9EA6-DF929625EA0E}">
        <p15:presenceInfo xmlns:p15="http://schemas.microsoft.com/office/powerpoint/2012/main" xmlns="" userId="Own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FFFF"/>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horzBarState="maximized">
    <p:restoredLeft sz="22426" autoAdjust="0"/>
    <p:restoredTop sz="94660"/>
  </p:normalViewPr>
  <p:slideViewPr>
    <p:cSldViewPr snapToGrid="0">
      <p:cViewPr varScale="1">
        <p:scale>
          <a:sx n="58" d="100"/>
          <a:sy n="58" d="100"/>
        </p:scale>
        <p:origin x="-86" y="-442"/>
      </p:cViewPr>
      <p:guideLst>
        <p:guide orient="horz" pos="2160"/>
        <p:guide pos="384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commentAuthors" Target="commentAuthors.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2367FCDE-1433-4075-865C-7C8EAE09E271}" type="doc">
      <dgm:prSet loTypeId="urn:microsoft.com/office/officeart/2005/8/layout/chevronAccent+Icon" loCatId="process" qsTypeId="urn:microsoft.com/office/officeart/2005/8/quickstyle/simple1" qsCatId="simple" csTypeId="urn:microsoft.com/office/officeart/2005/8/colors/accent1_2" csCatId="accent1"/>
      <dgm:spPr/>
      <dgm:t>
        <a:bodyPr/>
        <a:lstStyle/>
        <a:p>
          <a:endParaRPr lang="en-US"/>
        </a:p>
      </dgm:t>
    </dgm:pt>
    <dgm:pt modelId="{CC9710D6-9FC2-4972-BA59-A512C7B61180}">
      <dgm:prSet/>
      <dgm:spPr/>
      <dgm:t>
        <a:bodyPr/>
        <a:lstStyle/>
        <a:p>
          <a:pPr>
            <a:buNone/>
          </a:pPr>
          <a:r>
            <a:rPr lang="en-US" dirty="0"/>
            <a:t>Determining the nature of transaction to be taxed under GST 3 aspects needs to understood</a:t>
          </a:r>
          <a:endParaRPr lang="en-IN" dirty="0"/>
        </a:p>
      </dgm:t>
    </dgm:pt>
    <dgm:pt modelId="{AC16DDE5-D358-42BC-86FD-A1086C8EA9BA}" type="parTrans" cxnId="{ACC613D7-0024-4E00-BF79-4F726B167887}">
      <dgm:prSet/>
      <dgm:spPr/>
      <dgm:t>
        <a:bodyPr/>
        <a:lstStyle/>
        <a:p>
          <a:endParaRPr lang="en-US"/>
        </a:p>
      </dgm:t>
    </dgm:pt>
    <dgm:pt modelId="{CAC7B74C-4192-4D42-8C57-732238158C1E}" type="sibTrans" cxnId="{ACC613D7-0024-4E00-BF79-4F726B167887}">
      <dgm:prSet/>
      <dgm:spPr/>
      <dgm:t>
        <a:bodyPr/>
        <a:lstStyle/>
        <a:p>
          <a:endParaRPr lang="en-US"/>
        </a:p>
      </dgm:t>
    </dgm:pt>
    <dgm:pt modelId="{CD4855EA-0094-499C-BB57-B5E290754CBC}">
      <dgm:prSet/>
      <dgm:spPr/>
      <dgm:t>
        <a:bodyPr/>
        <a:lstStyle/>
        <a:p>
          <a:pPr>
            <a:buFont typeface="Wingdings" panose="05000000000000000000" pitchFamily="2" charset="2"/>
            <a:buChar char="§"/>
          </a:pPr>
          <a:r>
            <a:rPr lang="en-US" dirty="0"/>
            <a:t>Whether supply in question is of Goods or Services ?</a:t>
          </a:r>
          <a:endParaRPr lang="en-IN" dirty="0"/>
        </a:p>
      </dgm:t>
    </dgm:pt>
    <dgm:pt modelId="{C9A817D4-274A-44F1-9133-4CFC2ACF5AE4}" type="parTrans" cxnId="{EC57179F-B71C-47A5-88E7-969B0559741D}">
      <dgm:prSet/>
      <dgm:spPr/>
      <dgm:t>
        <a:bodyPr/>
        <a:lstStyle/>
        <a:p>
          <a:endParaRPr lang="en-US"/>
        </a:p>
      </dgm:t>
    </dgm:pt>
    <dgm:pt modelId="{87FCB355-CB1D-41AB-A678-B22E26FCA800}" type="sibTrans" cxnId="{EC57179F-B71C-47A5-88E7-969B0559741D}">
      <dgm:prSet/>
      <dgm:spPr/>
      <dgm:t>
        <a:bodyPr/>
        <a:lstStyle/>
        <a:p>
          <a:endParaRPr lang="en-US"/>
        </a:p>
      </dgm:t>
    </dgm:pt>
    <dgm:pt modelId="{DCF1303A-5198-48D5-B589-FC80AB92AD69}">
      <dgm:prSet/>
      <dgm:spPr/>
      <dgm:t>
        <a:bodyPr/>
        <a:lstStyle/>
        <a:p>
          <a:pPr>
            <a:buFont typeface="Wingdings" panose="05000000000000000000" pitchFamily="2" charset="2"/>
            <a:buChar char="§"/>
          </a:pPr>
          <a:r>
            <a:rPr lang="en-US" dirty="0"/>
            <a:t>What is meaning of Supply of Goods?</a:t>
          </a:r>
          <a:endParaRPr lang="en-IN" dirty="0"/>
        </a:p>
      </dgm:t>
    </dgm:pt>
    <dgm:pt modelId="{C60C8C19-F042-477D-9D6B-D1186B888FF9}" type="parTrans" cxnId="{46B2AD96-ED88-489D-800C-E39C537591DA}">
      <dgm:prSet/>
      <dgm:spPr/>
      <dgm:t>
        <a:bodyPr/>
        <a:lstStyle/>
        <a:p>
          <a:endParaRPr lang="en-US"/>
        </a:p>
      </dgm:t>
    </dgm:pt>
    <dgm:pt modelId="{0D046844-7039-4891-8B0A-EC595093140D}" type="sibTrans" cxnId="{46B2AD96-ED88-489D-800C-E39C537591DA}">
      <dgm:prSet/>
      <dgm:spPr/>
      <dgm:t>
        <a:bodyPr/>
        <a:lstStyle/>
        <a:p>
          <a:endParaRPr lang="en-US"/>
        </a:p>
      </dgm:t>
    </dgm:pt>
    <dgm:pt modelId="{8B7892AB-3E65-410B-8B83-0E3B3399722E}">
      <dgm:prSet/>
      <dgm:spPr/>
      <dgm:t>
        <a:bodyPr/>
        <a:lstStyle/>
        <a:p>
          <a:pPr>
            <a:buFont typeface="Wingdings" panose="05000000000000000000" pitchFamily="2" charset="2"/>
            <a:buChar char="§"/>
          </a:pPr>
          <a:r>
            <a:rPr lang="en-US" dirty="0"/>
            <a:t>What is meaning of Supply of Services?</a:t>
          </a:r>
          <a:endParaRPr lang="en-IN" dirty="0"/>
        </a:p>
      </dgm:t>
    </dgm:pt>
    <dgm:pt modelId="{394E7963-806C-4CD8-95A6-98AEA6F368E5}" type="parTrans" cxnId="{9E0B38DA-4B93-471D-913D-F949A3E4100B}">
      <dgm:prSet/>
      <dgm:spPr/>
      <dgm:t>
        <a:bodyPr/>
        <a:lstStyle/>
        <a:p>
          <a:endParaRPr lang="en-US"/>
        </a:p>
      </dgm:t>
    </dgm:pt>
    <dgm:pt modelId="{7F2D53AE-04D9-4ED0-83B5-A5A0B441B6DC}" type="sibTrans" cxnId="{9E0B38DA-4B93-471D-913D-F949A3E4100B}">
      <dgm:prSet/>
      <dgm:spPr/>
      <dgm:t>
        <a:bodyPr/>
        <a:lstStyle/>
        <a:p>
          <a:endParaRPr lang="en-US"/>
        </a:p>
      </dgm:t>
    </dgm:pt>
    <dgm:pt modelId="{EF7E181E-CAD2-4D84-8B4A-BAE73FBB97CC}" type="pres">
      <dgm:prSet presAssocID="{2367FCDE-1433-4075-865C-7C8EAE09E271}" presName="Name0" presStyleCnt="0">
        <dgm:presLayoutVars>
          <dgm:dir/>
          <dgm:resizeHandles val="exact"/>
        </dgm:presLayoutVars>
      </dgm:prSet>
      <dgm:spPr/>
      <dgm:t>
        <a:bodyPr/>
        <a:lstStyle/>
        <a:p>
          <a:endParaRPr lang="en-IN"/>
        </a:p>
      </dgm:t>
    </dgm:pt>
    <dgm:pt modelId="{DBDDCB68-E843-493E-B1BD-73ECA1FE24AA}" type="pres">
      <dgm:prSet presAssocID="{CC9710D6-9FC2-4972-BA59-A512C7B61180}" presName="composite" presStyleCnt="0"/>
      <dgm:spPr/>
    </dgm:pt>
    <dgm:pt modelId="{28542385-AEDA-4187-8F37-CB1C3F98337F}" type="pres">
      <dgm:prSet presAssocID="{CC9710D6-9FC2-4972-BA59-A512C7B61180}" presName="bgChev" presStyleLbl="node1" presStyleIdx="0" presStyleCnt="1"/>
      <dgm:spPr/>
    </dgm:pt>
    <dgm:pt modelId="{26493F84-00FA-4586-BAF0-3D7B0E43C243}" type="pres">
      <dgm:prSet presAssocID="{CC9710D6-9FC2-4972-BA59-A512C7B61180}" presName="txNode" presStyleLbl="fgAcc1" presStyleIdx="0" presStyleCnt="1">
        <dgm:presLayoutVars>
          <dgm:bulletEnabled val="1"/>
        </dgm:presLayoutVars>
      </dgm:prSet>
      <dgm:spPr/>
      <dgm:t>
        <a:bodyPr/>
        <a:lstStyle/>
        <a:p>
          <a:endParaRPr lang="en-IN"/>
        </a:p>
      </dgm:t>
    </dgm:pt>
  </dgm:ptLst>
  <dgm:cxnLst>
    <dgm:cxn modelId="{E15FBC04-38E0-4AF2-B3AF-350B38BA6678}" type="presOf" srcId="{DCF1303A-5198-48D5-B589-FC80AB92AD69}" destId="{26493F84-00FA-4586-BAF0-3D7B0E43C243}" srcOrd="0" destOrd="2" presId="urn:microsoft.com/office/officeart/2005/8/layout/chevronAccent+Icon"/>
    <dgm:cxn modelId="{EC57179F-B71C-47A5-88E7-969B0559741D}" srcId="{CC9710D6-9FC2-4972-BA59-A512C7B61180}" destId="{CD4855EA-0094-499C-BB57-B5E290754CBC}" srcOrd="0" destOrd="0" parTransId="{C9A817D4-274A-44F1-9133-4CFC2ACF5AE4}" sibTransId="{87FCB355-CB1D-41AB-A678-B22E26FCA800}"/>
    <dgm:cxn modelId="{03EBDF7E-B7F9-4F37-929F-43F76AE657AB}" type="presOf" srcId="{8B7892AB-3E65-410B-8B83-0E3B3399722E}" destId="{26493F84-00FA-4586-BAF0-3D7B0E43C243}" srcOrd="0" destOrd="3" presId="urn:microsoft.com/office/officeart/2005/8/layout/chevronAccent+Icon"/>
    <dgm:cxn modelId="{ACC613D7-0024-4E00-BF79-4F726B167887}" srcId="{2367FCDE-1433-4075-865C-7C8EAE09E271}" destId="{CC9710D6-9FC2-4972-BA59-A512C7B61180}" srcOrd="0" destOrd="0" parTransId="{AC16DDE5-D358-42BC-86FD-A1086C8EA9BA}" sibTransId="{CAC7B74C-4192-4D42-8C57-732238158C1E}"/>
    <dgm:cxn modelId="{95497E1F-018E-41A4-90C4-CB498CE12216}" type="presOf" srcId="{CD4855EA-0094-499C-BB57-B5E290754CBC}" destId="{26493F84-00FA-4586-BAF0-3D7B0E43C243}" srcOrd="0" destOrd="1" presId="urn:microsoft.com/office/officeart/2005/8/layout/chevronAccent+Icon"/>
    <dgm:cxn modelId="{9E0B38DA-4B93-471D-913D-F949A3E4100B}" srcId="{CC9710D6-9FC2-4972-BA59-A512C7B61180}" destId="{8B7892AB-3E65-410B-8B83-0E3B3399722E}" srcOrd="2" destOrd="0" parTransId="{394E7963-806C-4CD8-95A6-98AEA6F368E5}" sibTransId="{7F2D53AE-04D9-4ED0-83B5-A5A0B441B6DC}"/>
    <dgm:cxn modelId="{B6935844-1C9C-4F07-8F8D-12C0006C28FB}" type="presOf" srcId="{CC9710D6-9FC2-4972-BA59-A512C7B61180}" destId="{26493F84-00FA-4586-BAF0-3D7B0E43C243}" srcOrd="0" destOrd="0" presId="urn:microsoft.com/office/officeart/2005/8/layout/chevronAccent+Icon"/>
    <dgm:cxn modelId="{9195A413-9029-46F7-A941-58C77E7D73D8}" type="presOf" srcId="{2367FCDE-1433-4075-865C-7C8EAE09E271}" destId="{EF7E181E-CAD2-4D84-8B4A-BAE73FBB97CC}" srcOrd="0" destOrd="0" presId="urn:microsoft.com/office/officeart/2005/8/layout/chevronAccent+Icon"/>
    <dgm:cxn modelId="{46B2AD96-ED88-489D-800C-E39C537591DA}" srcId="{CC9710D6-9FC2-4972-BA59-A512C7B61180}" destId="{DCF1303A-5198-48D5-B589-FC80AB92AD69}" srcOrd="1" destOrd="0" parTransId="{C60C8C19-F042-477D-9D6B-D1186B888FF9}" sibTransId="{0D046844-7039-4891-8B0A-EC595093140D}"/>
    <dgm:cxn modelId="{B795A23A-10D3-4ED7-AC5F-A56AACE64942}" type="presParOf" srcId="{EF7E181E-CAD2-4D84-8B4A-BAE73FBB97CC}" destId="{DBDDCB68-E843-493E-B1BD-73ECA1FE24AA}" srcOrd="0" destOrd="0" presId="urn:microsoft.com/office/officeart/2005/8/layout/chevronAccent+Icon"/>
    <dgm:cxn modelId="{B347581D-7271-434E-BE57-2C1DC28B31AD}" type="presParOf" srcId="{DBDDCB68-E843-493E-B1BD-73ECA1FE24AA}" destId="{28542385-AEDA-4187-8F37-CB1C3F98337F}" srcOrd="0" destOrd="0" presId="urn:microsoft.com/office/officeart/2005/8/layout/chevronAccent+Icon"/>
    <dgm:cxn modelId="{67DF8765-27AD-4A4B-A709-CC0DC338B5CD}" type="presParOf" srcId="{DBDDCB68-E843-493E-B1BD-73ECA1FE24AA}" destId="{26493F84-00FA-4586-BAF0-3D7B0E43C243}" srcOrd="1" destOrd="0" presId="urn:microsoft.com/office/officeart/2005/8/layout/chevronAccent+Icon"/>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77003881-A60C-4D24-AB22-30FA237E1DAB}" type="doc">
      <dgm:prSet loTypeId="urn:microsoft.com/office/officeart/2005/8/layout/hProcess7#1" loCatId="list" qsTypeId="urn:microsoft.com/office/officeart/2005/8/quickstyle/simple1" qsCatId="simple" csTypeId="urn:microsoft.com/office/officeart/2005/8/colors/colorful2" csCatId="colorful" phldr="1"/>
      <dgm:spPr/>
      <dgm:t>
        <a:bodyPr/>
        <a:lstStyle/>
        <a:p>
          <a:endParaRPr lang="en-US"/>
        </a:p>
      </dgm:t>
    </dgm:pt>
    <dgm:pt modelId="{77DCE453-F46B-4D74-97A8-3D74438F11B2}">
      <dgm:prSet/>
      <dgm:spPr>
        <a:solidFill>
          <a:schemeClr val="accent3">
            <a:lumMod val="50000"/>
          </a:schemeClr>
        </a:solidFill>
      </dgm:spPr>
      <dgm:t>
        <a:bodyPr/>
        <a:lstStyle/>
        <a:p>
          <a:r>
            <a:rPr lang="en-US" dirty="0"/>
            <a:t>MEANS</a:t>
          </a:r>
          <a:endParaRPr lang="en-IN" dirty="0"/>
        </a:p>
      </dgm:t>
    </dgm:pt>
    <dgm:pt modelId="{4470BC3F-3729-41E4-BB2E-D7C24C192617}" type="parTrans" cxnId="{0CEF749E-98E4-41DF-8DC0-A60066BB2694}">
      <dgm:prSet/>
      <dgm:spPr/>
      <dgm:t>
        <a:bodyPr/>
        <a:lstStyle/>
        <a:p>
          <a:endParaRPr lang="en-US"/>
        </a:p>
      </dgm:t>
    </dgm:pt>
    <dgm:pt modelId="{B873F63C-1F0A-41F9-9642-4CEB6A4B3823}" type="sibTrans" cxnId="{0CEF749E-98E4-41DF-8DC0-A60066BB2694}">
      <dgm:prSet/>
      <dgm:spPr/>
      <dgm:t>
        <a:bodyPr/>
        <a:lstStyle/>
        <a:p>
          <a:endParaRPr lang="en-US"/>
        </a:p>
      </dgm:t>
    </dgm:pt>
    <dgm:pt modelId="{2AF1FECC-B5CE-47B3-8FDC-AA4D2C6EFB36}">
      <dgm:prSet/>
      <dgm:spPr>
        <a:solidFill>
          <a:srgbClr val="92D050"/>
        </a:solidFill>
      </dgm:spPr>
      <dgm:t>
        <a:bodyPr/>
        <a:lstStyle/>
        <a:p>
          <a:r>
            <a:rPr lang="en-US" dirty="0"/>
            <a:t>INCLUDES</a:t>
          </a:r>
          <a:endParaRPr lang="en-IN" dirty="0"/>
        </a:p>
      </dgm:t>
    </dgm:pt>
    <dgm:pt modelId="{6A03ED1C-626C-4806-82FF-B5E7E220ACDE}" type="parTrans" cxnId="{2CF099A1-C442-41F6-8B09-A9D80E936916}">
      <dgm:prSet/>
      <dgm:spPr/>
      <dgm:t>
        <a:bodyPr/>
        <a:lstStyle/>
        <a:p>
          <a:endParaRPr lang="en-US"/>
        </a:p>
      </dgm:t>
    </dgm:pt>
    <dgm:pt modelId="{F596414D-48B3-4F82-AB11-0E90AE7F9C07}" type="sibTrans" cxnId="{2CF099A1-C442-41F6-8B09-A9D80E936916}">
      <dgm:prSet/>
      <dgm:spPr/>
      <dgm:t>
        <a:bodyPr/>
        <a:lstStyle/>
        <a:p>
          <a:endParaRPr lang="en-US"/>
        </a:p>
      </dgm:t>
    </dgm:pt>
    <dgm:pt modelId="{A9BC834C-0291-4F6D-B0F5-4D9E772E6C1C}">
      <dgm:prSet/>
      <dgm:spPr/>
      <dgm:t>
        <a:bodyPr/>
        <a:lstStyle/>
        <a:p>
          <a:r>
            <a:rPr lang="en-IN" dirty="0"/>
            <a:t>1. Actionable Claims</a:t>
          </a:r>
        </a:p>
      </dgm:t>
    </dgm:pt>
    <dgm:pt modelId="{F96EE10D-209E-45C0-9899-ED2109A23A6F}" type="parTrans" cxnId="{A5B10D2F-CDB0-4ECD-975F-C38814AA541E}">
      <dgm:prSet/>
      <dgm:spPr/>
      <dgm:t>
        <a:bodyPr/>
        <a:lstStyle/>
        <a:p>
          <a:endParaRPr lang="en-US"/>
        </a:p>
      </dgm:t>
    </dgm:pt>
    <dgm:pt modelId="{12B8C804-9F6E-443A-B278-5752AC439832}" type="sibTrans" cxnId="{A5B10D2F-CDB0-4ECD-975F-C38814AA541E}">
      <dgm:prSet/>
      <dgm:spPr/>
      <dgm:t>
        <a:bodyPr/>
        <a:lstStyle/>
        <a:p>
          <a:endParaRPr lang="en-US"/>
        </a:p>
      </dgm:t>
    </dgm:pt>
    <dgm:pt modelId="{C6991B14-8068-4074-B628-A0BE9D7E4699}">
      <dgm:prSet/>
      <dgm:spPr/>
      <dgm:t>
        <a:bodyPr/>
        <a:lstStyle/>
        <a:p>
          <a:r>
            <a:rPr lang="en-US" dirty="0"/>
            <a:t>2. growing crops</a:t>
          </a:r>
          <a:endParaRPr lang="en-IN" dirty="0"/>
        </a:p>
      </dgm:t>
    </dgm:pt>
    <dgm:pt modelId="{FBBE50CD-D2F5-4A83-AD78-B8BD37013A72}" type="parTrans" cxnId="{9FB6E768-6420-417E-9235-4961998315B8}">
      <dgm:prSet/>
      <dgm:spPr/>
      <dgm:t>
        <a:bodyPr/>
        <a:lstStyle/>
        <a:p>
          <a:endParaRPr lang="en-US"/>
        </a:p>
      </dgm:t>
    </dgm:pt>
    <dgm:pt modelId="{09B18504-583F-4AD6-BECC-13B68764CE83}" type="sibTrans" cxnId="{9FB6E768-6420-417E-9235-4961998315B8}">
      <dgm:prSet/>
      <dgm:spPr/>
      <dgm:t>
        <a:bodyPr/>
        <a:lstStyle/>
        <a:p>
          <a:endParaRPr lang="en-US"/>
        </a:p>
      </dgm:t>
    </dgm:pt>
    <dgm:pt modelId="{FF452956-1FC5-4820-8668-73DAC1B910A2}">
      <dgm:prSet/>
      <dgm:spPr/>
      <dgm:t>
        <a:bodyPr/>
        <a:lstStyle/>
        <a:p>
          <a:r>
            <a:rPr lang="en-US" dirty="0"/>
            <a:t>3. grass and things attached to or forming part of land which are agreed to be severed before supply or contract of supply</a:t>
          </a:r>
          <a:endParaRPr lang="en-IN" dirty="0"/>
        </a:p>
      </dgm:t>
    </dgm:pt>
    <dgm:pt modelId="{8B57FC68-7FA1-4DFB-BBAD-276134415C68}" type="parTrans" cxnId="{8C898620-2D8D-469D-8C31-2B48CD545F67}">
      <dgm:prSet/>
      <dgm:spPr/>
      <dgm:t>
        <a:bodyPr/>
        <a:lstStyle/>
        <a:p>
          <a:endParaRPr lang="en-US"/>
        </a:p>
      </dgm:t>
    </dgm:pt>
    <dgm:pt modelId="{B55C1DE8-F762-47DD-AFB5-DF2A487D5269}" type="sibTrans" cxnId="{8C898620-2D8D-469D-8C31-2B48CD545F67}">
      <dgm:prSet/>
      <dgm:spPr/>
      <dgm:t>
        <a:bodyPr/>
        <a:lstStyle/>
        <a:p>
          <a:endParaRPr lang="en-US"/>
        </a:p>
      </dgm:t>
    </dgm:pt>
    <dgm:pt modelId="{3050CBDB-596C-4092-8437-A1EC3314BE4D}">
      <dgm:prSet/>
      <dgm:spPr/>
      <dgm:t>
        <a:bodyPr/>
        <a:lstStyle/>
        <a:p>
          <a:r>
            <a:rPr lang="en-US"/>
            <a:t>every </a:t>
          </a:r>
          <a:r>
            <a:rPr lang="en-US" dirty="0"/>
            <a:t>kind of movable property</a:t>
          </a:r>
          <a:endParaRPr lang="en-IN" dirty="0"/>
        </a:p>
      </dgm:t>
    </dgm:pt>
    <dgm:pt modelId="{F16A05DF-B699-46A3-83A4-55CCEA42683B}" type="parTrans" cxnId="{98AC777D-2494-45E7-973B-1605EAA729FA}">
      <dgm:prSet/>
      <dgm:spPr/>
      <dgm:t>
        <a:bodyPr/>
        <a:lstStyle/>
        <a:p>
          <a:endParaRPr lang="en-US"/>
        </a:p>
      </dgm:t>
    </dgm:pt>
    <dgm:pt modelId="{C6CD803F-FFDE-4B51-8EE1-96E0CB788B42}" type="sibTrans" cxnId="{98AC777D-2494-45E7-973B-1605EAA729FA}">
      <dgm:prSet/>
      <dgm:spPr/>
      <dgm:t>
        <a:bodyPr/>
        <a:lstStyle/>
        <a:p>
          <a:endParaRPr lang="en-US"/>
        </a:p>
      </dgm:t>
    </dgm:pt>
    <dgm:pt modelId="{5542697F-2E7F-435D-BC53-A348799F6BFA}">
      <dgm:prSet/>
      <dgm:spPr>
        <a:solidFill>
          <a:srgbClr val="FF0000"/>
        </a:solidFill>
      </dgm:spPr>
      <dgm:t>
        <a:bodyPr/>
        <a:lstStyle/>
        <a:p>
          <a:r>
            <a:rPr lang="en-US" dirty="0"/>
            <a:t>DOES NOT INCLUDE</a:t>
          </a:r>
          <a:endParaRPr lang="en-IN" dirty="0"/>
        </a:p>
      </dgm:t>
    </dgm:pt>
    <dgm:pt modelId="{5FCF07BE-3C83-47DF-B564-F315E8C83B40}" type="parTrans" cxnId="{254D900C-E505-4735-A4A4-82FF1E28EE39}">
      <dgm:prSet/>
      <dgm:spPr/>
      <dgm:t>
        <a:bodyPr/>
        <a:lstStyle/>
        <a:p>
          <a:endParaRPr lang="en-US"/>
        </a:p>
      </dgm:t>
    </dgm:pt>
    <dgm:pt modelId="{BEFE6ADF-1749-4308-82DF-05A2A2039D54}" type="sibTrans" cxnId="{254D900C-E505-4735-A4A4-82FF1E28EE39}">
      <dgm:prSet/>
      <dgm:spPr/>
      <dgm:t>
        <a:bodyPr/>
        <a:lstStyle/>
        <a:p>
          <a:endParaRPr lang="en-US"/>
        </a:p>
      </dgm:t>
    </dgm:pt>
    <dgm:pt modelId="{556FA4CC-3AD8-477A-94FC-D944A9EED8A8}">
      <dgm:prSet/>
      <dgm:spPr/>
      <dgm:t>
        <a:bodyPr/>
        <a:lstStyle/>
        <a:p>
          <a:pPr>
            <a:buNone/>
          </a:pPr>
          <a:r>
            <a:rPr lang="en-US" dirty="0"/>
            <a:t>1. Money</a:t>
          </a:r>
        </a:p>
        <a:p>
          <a:pPr>
            <a:buFont typeface="Arial" panose="020B0604020202020204" pitchFamily="34" charset="0"/>
            <a:buChar char="•"/>
          </a:pPr>
          <a:r>
            <a:rPr lang="en-US" dirty="0"/>
            <a:t>2. Securities </a:t>
          </a:r>
          <a:endParaRPr lang="en-IN" dirty="0"/>
        </a:p>
      </dgm:t>
    </dgm:pt>
    <dgm:pt modelId="{D029411B-2CFA-436B-90AC-D365FE26CBF0}" type="parTrans" cxnId="{929A4385-DBB3-444E-94F9-B77D401E6A04}">
      <dgm:prSet/>
      <dgm:spPr/>
      <dgm:t>
        <a:bodyPr/>
        <a:lstStyle/>
        <a:p>
          <a:endParaRPr lang="en-US"/>
        </a:p>
      </dgm:t>
    </dgm:pt>
    <dgm:pt modelId="{B8721BF4-4E9E-4B24-9095-D92465BA4E6C}" type="sibTrans" cxnId="{929A4385-DBB3-444E-94F9-B77D401E6A04}">
      <dgm:prSet/>
      <dgm:spPr/>
      <dgm:t>
        <a:bodyPr/>
        <a:lstStyle/>
        <a:p>
          <a:endParaRPr lang="en-US"/>
        </a:p>
      </dgm:t>
    </dgm:pt>
    <dgm:pt modelId="{F43876B4-DD0E-49FC-976D-32C0EDABD782}" type="pres">
      <dgm:prSet presAssocID="{77003881-A60C-4D24-AB22-30FA237E1DAB}" presName="Name0" presStyleCnt="0">
        <dgm:presLayoutVars>
          <dgm:dir/>
          <dgm:animLvl val="lvl"/>
          <dgm:resizeHandles val="exact"/>
        </dgm:presLayoutVars>
      </dgm:prSet>
      <dgm:spPr/>
      <dgm:t>
        <a:bodyPr/>
        <a:lstStyle/>
        <a:p>
          <a:endParaRPr lang="en-IN"/>
        </a:p>
      </dgm:t>
    </dgm:pt>
    <dgm:pt modelId="{A0D4DCF3-66A2-496F-B32B-7E5B45C16896}" type="pres">
      <dgm:prSet presAssocID="{77DCE453-F46B-4D74-97A8-3D74438F11B2}" presName="compositeNode" presStyleCnt="0">
        <dgm:presLayoutVars>
          <dgm:bulletEnabled val="1"/>
        </dgm:presLayoutVars>
      </dgm:prSet>
      <dgm:spPr/>
    </dgm:pt>
    <dgm:pt modelId="{CFAD48D9-3FB1-45EE-A322-BBC889A68073}" type="pres">
      <dgm:prSet presAssocID="{77DCE453-F46B-4D74-97A8-3D74438F11B2}" presName="bgRect" presStyleLbl="node1" presStyleIdx="0" presStyleCnt="3"/>
      <dgm:spPr/>
      <dgm:t>
        <a:bodyPr/>
        <a:lstStyle/>
        <a:p>
          <a:endParaRPr lang="en-IN"/>
        </a:p>
      </dgm:t>
    </dgm:pt>
    <dgm:pt modelId="{9EF4D6FD-B992-4F31-A378-1EC1C59345FA}" type="pres">
      <dgm:prSet presAssocID="{77DCE453-F46B-4D74-97A8-3D74438F11B2}" presName="parentNode" presStyleLbl="node1" presStyleIdx="0" presStyleCnt="3">
        <dgm:presLayoutVars>
          <dgm:chMax val="0"/>
          <dgm:bulletEnabled val="1"/>
        </dgm:presLayoutVars>
      </dgm:prSet>
      <dgm:spPr/>
      <dgm:t>
        <a:bodyPr/>
        <a:lstStyle/>
        <a:p>
          <a:endParaRPr lang="en-IN"/>
        </a:p>
      </dgm:t>
    </dgm:pt>
    <dgm:pt modelId="{7DF11D01-0473-4D30-B799-512493583B43}" type="pres">
      <dgm:prSet presAssocID="{77DCE453-F46B-4D74-97A8-3D74438F11B2}" presName="childNode" presStyleLbl="node1" presStyleIdx="0" presStyleCnt="3">
        <dgm:presLayoutVars>
          <dgm:bulletEnabled val="1"/>
        </dgm:presLayoutVars>
      </dgm:prSet>
      <dgm:spPr/>
      <dgm:t>
        <a:bodyPr/>
        <a:lstStyle/>
        <a:p>
          <a:endParaRPr lang="en-IN"/>
        </a:p>
      </dgm:t>
    </dgm:pt>
    <dgm:pt modelId="{AF8ED40B-53D5-4225-96AC-C8CE8616F967}" type="pres">
      <dgm:prSet presAssocID="{B873F63C-1F0A-41F9-9642-4CEB6A4B3823}" presName="hSp" presStyleCnt="0"/>
      <dgm:spPr/>
    </dgm:pt>
    <dgm:pt modelId="{EF59C2CE-13D5-450D-AF0E-E4011C171D6F}" type="pres">
      <dgm:prSet presAssocID="{B873F63C-1F0A-41F9-9642-4CEB6A4B3823}" presName="vProcSp" presStyleCnt="0"/>
      <dgm:spPr/>
    </dgm:pt>
    <dgm:pt modelId="{166E3EAA-BBFD-425A-B743-122A8876D6E2}" type="pres">
      <dgm:prSet presAssocID="{B873F63C-1F0A-41F9-9642-4CEB6A4B3823}" presName="vSp1" presStyleCnt="0"/>
      <dgm:spPr/>
    </dgm:pt>
    <dgm:pt modelId="{203B01D3-1968-46F7-B8FC-94BE71CED1A2}" type="pres">
      <dgm:prSet presAssocID="{B873F63C-1F0A-41F9-9642-4CEB6A4B3823}" presName="simulatedConn" presStyleLbl="solidFgAcc1" presStyleIdx="0" presStyleCnt="2"/>
      <dgm:spPr/>
    </dgm:pt>
    <dgm:pt modelId="{F4F8121F-57E1-4254-9789-7EB8F779D62F}" type="pres">
      <dgm:prSet presAssocID="{B873F63C-1F0A-41F9-9642-4CEB6A4B3823}" presName="vSp2" presStyleCnt="0"/>
      <dgm:spPr/>
    </dgm:pt>
    <dgm:pt modelId="{ED92D847-6A5E-458B-B8EC-7E214A451FC7}" type="pres">
      <dgm:prSet presAssocID="{B873F63C-1F0A-41F9-9642-4CEB6A4B3823}" presName="sibTrans" presStyleCnt="0"/>
      <dgm:spPr/>
    </dgm:pt>
    <dgm:pt modelId="{B0A1C733-4356-4E78-9F09-31DA80C75BF8}" type="pres">
      <dgm:prSet presAssocID="{2AF1FECC-B5CE-47B3-8FDC-AA4D2C6EFB36}" presName="compositeNode" presStyleCnt="0">
        <dgm:presLayoutVars>
          <dgm:bulletEnabled val="1"/>
        </dgm:presLayoutVars>
      </dgm:prSet>
      <dgm:spPr/>
    </dgm:pt>
    <dgm:pt modelId="{DF2CDE08-A496-4F8B-88AB-8707EAE46272}" type="pres">
      <dgm:prSet presAssocID="{2AF1FECC-B5CE-47B3-8FDC-AA4D2C6EFB36}" presName="bgRect" presStyleLbl="node1" presStyleIdx="1" presStyleCnt="3"/>
      <dgm:spPr/>
      <dgm:t>
        <a:bodyPr/>
        <a:lstStyle/>
        <a:p>
          <a:endParaRPr lang="en-IN"/>
        </a:p>
      </dgm:t>
    </dgm:pt>
    <dgm:pt modelId="{978C787E-872F-40F4-93D7-308EC7C8B4D9}" type="pres">
      <dgm:prSet presAssocID="{2AF1FECC-B5CE-47B3-8FDC-AA4D2C6EFB36}" presName="parentNode" presStyleLbl="node1" presStyleIdx="1" presStyleCnt="3">
        <dgm:presLayoutVars>
          <dgm:chMax val="0"/>
          <dgm:bulletEnabled val="1"/>
        </dgm:presLayoutVars>
      </dgm:prSet>
      <dgm:spPr/>
      <dgm:t>
        <a:bodyPr/>
        <a:lstStyle/>
        <a:p>
          <a:endParaRPr lang="en-IN"/>
        </a:p>
      </dgm:t>
    </dgm:pt>
    <dgm:pt modelId="{C9E7C6AA-C608-487F-B835-79E8EB6EE4D6}" type="pres">
      <dgm:prSet presAssocID="{2AF1FECC-B5CE-47B3-8FDC-AA4D2C6EFB36}" presName="childNode" presStyleLbl="node1" presStyleIdx="1" presStyleCnt="3">
        <dgm:presLayoutVars>
          <dgm:bulletEnabled val="1"/>
        </dgm:presLayoutVars>
      </dgm:prSet>
      <dgm:spPr/>
      <dgm:t>
        <a:bodyPr/>
        <a:lstStyle/>
        <a:p>
          <a:endParaRPr lang="en-IN"/>
        </a:p>
      </dgm:t>
    </dgm:pt>
    <dgm:pt modelId="{9A0ED8C3-996A-419C-8F23-06ECA2CC4E54}" type="pres">
      <dgm:prSet presAssocID="{F596414D-48B3-4F82-AB11-0E90AE7F9C07}" presName="hSp" presStyleCnt="0"/>
      <dgm:spPr/>
    </dgm:pt>
    <dgm:pt modelId="{E9ECA780-930D-4AED-BE22-615D50FDE03E}" type="pres">
      <dgm:prSet presAssocID="{F596414D-48B3-4F82-AB11-0E90AE7F9C07}" presName="vProcSp" presStyleCnt="0"/>
      <dgm:spPr/>
    </dgm:pt>
    <dgm:pt modelId="{05164AB1-E4CF-4313-8F8F-D706ADBAC3F8}" type="pres">
      <dgm:prSet presAssocID="{F596414D-48B3-4F82-AB11-0E90AE7F9C07}" presName="vSp1" presStyleCnt="0"/>
      <dgm:spPr/>
    </dgm:pt>
    <dgm:pt modelId="{C2C39419-1987-48E4-861A-214D61F8F491}" type="pres">
      <dgm:prSet presAssocID="{F596414D-48B3-4F82-AB11-0E90AE7F9C07}" presName="simulatedConn" presStyleLbl="solidFgAcc1" presStyleIdx="1" presStyleCnt="2"/>
      <dgm:spPr/>
    </dgm:pt>
    <dgm:pt modelId="{40EF0C11-540D-4325-82BD-5980A6F186C0}" type="pres">
      <dgm:prSet presAssocID="{F596414D-48B3-4F82-AB11-0E90AE7F9C07}" presName="vSp2" presStyleCnt="0"/>
      <dgm:spPr/>
    </dgm:pt>
    <dgm:pt modelId="{FC77F818-1127-490D-BD39-C819BAE517EE}" type="pres">
      <dgm:prSet presAssocID="{F596414D-48B3-4F82-AB11-0E90AE7F9C07}" presName="sibTrans" presStyleCnt="0"/>
      <dgm:spPr/>
    </dgm:pt>
    <dgm:pt modelId="{E69DE54D-F8A2-41C5-9933-15DEE97A1CFD}" type="pres">
      <dgm:prSet presAssocID="{5542697F-2E7F-435D-BC53-A348799F6BFA}" presName="compositeNode" presStyleCnt="0">
        <dgm:presLayoutVars>
          <dgm:bulletEnabled val="1"/>
        </dgm:presLayoutVars>
      </dgm:prSet>
      <dgm:spPr/>
    </dgm:pt>
    <dgm:pt modelId="{B4709A1A-B94F-4909-9713-3917CF4A6A88}" type="pres">
      <dgm:prSet presAssocID="{5542697F-2E7F-435D-BC53-A348799F6BFA}" presName="bgRect" presStyleLbl="node1" presStyleIdx="2" presStyleCnt="3"/>
      <dgm:spPr/>
      <dgm:t>
        <a:bodyPr/>
        <a:lstStyle/>
        <a:p>
          <a:endParaRPr lang="en-IN"/>
        </a:p>
      </dgm:t>
    </dgm:pt>
    <dgm:pt modelId="{68D17BB5-07C0-4376-AEA9-29E242017808}" type="pres">
      <dgm:prSet presAssocID="{5542697F-2E7F-435D-BC53-A348799F6BFA}" presName="parentNode" presStyleLbl="node1" presStyleIdx="2" presStyleCnt="3">
        <dgm:presLayoutVars>
          <dgm:chMax val="0"/>
          <dgm:bulletEnabled val="1"/>
        </dgm:presLayoutVars>
      </dgm:prSet>
      <dgm:spPr/>
      <dgm:t>
        <a:bodyPr/>
        <a:lstStyle/>
        <a:p>
          <a:endParaRPr lang="en-IN"/>
        </a:p>
      </dgm:t>
    </dgm:pt>
    <dgm:pt modelId="{71BCDF51-3F7B-42B2-8992-DD1691A675CE}" type="pres">
      <dgm:prSet presAssocID="{5542697F-2E7F-435D-BC53-A348799F6BFA}" presName="childNode" presStyleLbl="node1" presStyleIdx="2" presStyleCnt="3">
        <dgm:presLayoutVars>
          <dgm:bulletEnabled val="1"/>
        </dgm:presLayoutVars>
      </dgm:prSet>
      <dgm:spPr/>
      <dgm:t>
        <a:bodyPr/>
        <a:lstStyle/>
        <a:p>
          <a:endParaRPr lang="en-IN"/>
        </a:p>
      </dgm:t>
    </dgm:pt>
  </dgm:ptLst>
  <dgm:cxnLst>
    <dgm:cxn modelId="{E8FCC8A6-FD5B-4B9C-8355-A4841446F409}" type="presOf" srcId="{77DCE453-F46B-4D74-97A8-3D74438F11B2}" destId="{9EF4D6FD-B992-4F31-A378-1EC1C59345FA}" srcOrd="1" destOrd="0" presId="urn:microsoft.com/office/officeart/2005/8/layout/hProcess7#1"/>
    <dgm:cxn modelId="{929A4385-DBB3-444E-94F9-B77D401E6A04}" srcId="{5542697F-2E7F-435D-BC53-A348799F6BFA}" destId="{556FA4CC-3AD8-477A-94FC-D944A9EED8A8}" srcOrd="0" destOrd="0" parTransId="{D029411B-2CFA-436B-90AC-D365FE26CBF0}" sibTransId="{B8721BF4-4E9E-4B24-9095-D92465BA4E6C}"/>
    <dgm:cxn modelId="{7C95D8C0-50F3-423E-B788-1AAD3CCCA030}" type="presOf" srcId="{77003881-A60C-4D24-AB22-30FA237E1DAB}" destId="{F43876B4-DD0E-49FC-976D-32C0EDABD782}" srcOrd="0" destOrd="0" presId="urn:microsoft.com/office/officeart/2005/8/layout/hProcess7#1"/>
    <dgm:cxn modelId="{609444AD-97CE-47D4-9FEA-4E16AAC607FF}" type="presOf" srcId="{556FA4CC-3AD8-477A-94FC-D944A9EED8A8}" destId="{71BCDF51-3F7B-42B2-8992-DD1691A675CE}" srcOrd="0" destOrd="0" presId="urn:microsoft.com/office/officeart/2005/8/layout/hProcess7#1"/>
    <dgm:cxn modelId="{8C898620-2D8D-469D-8C31-2B48CD545F67}" srcId="{2AF1FECC-B5CE-47B3-8FDC-AA4D2C6EFB36}" destId="{FF452956-1FC5-4820-8668-73DAC1B910A2}" srcOrd="2" destOrd="0" parTransId="{8B57FC68-7FA1-4DFB-BBAD-276134415C68}" sibTransId="{B55C1DE8-F762-47DD-AFB5-DF2A487D5269}"/>
    <dgm:cxn modelId="{D10D9A3C-B4A8-460E-A85F-FCAC189B4ADD}" type="presOf" srcId="{2AF1FECC-B5CE-47B3-8FDC-AA4D2C6EFB36}" destId="{DF2CDE08-A496-4F8B-88AB-8707EAE46272}" srcOrd="0" destOrd="0" presId="urn:microsoft.com/office/officeart/2005/8/layout/hProcess7#1"/>
    <dgm:cxn modelId="{218FEEBD-498C-4734-BAF5-AD8DDCC9D343}" type="presOf" srcId="{2AF1FECC-B5CE-47B3-8FDC-AA4D2C6EFB36}" destId="{978C787E-872F-40F4-93D7-308EC7C8B4D9}" srcOrd="1" destOrd="0" presId="urn:microsoft.com/office/officeart/2005/8/layout/hProcess7#1"/>
    <dgm:cxn modelId="{C0706210-C762-4BB6-89DE-C21CE805CB2B}" type="presOf" srcId="{A9BC834C-0291-4F6D-B0F5-4D9E772E6C1C}" destId="{C9E7C6AA-C608-487F-B835-79E8EB6EE4D6}" srcOrd="0" destOrd="0" presId="urn:microsoft.com/office/officeart/2005/8/layout/hProcess7#1"/>
    <dgm:cxn modelId="{A5B10D2F-CDB0-4ECD-975F-C38814AA541E}" srcId="{2AF1FECC-B5CE-47B3-8FDC-AA4D2C6EFB36}" destId="{A9BC834C-0291-4F6D-B0F5-4D9E772E6C1C}" srcOrd="0" destOrd="0" parTransId="{F96EE10D-209E-45C0-9899-ED2109A23A6F}" sibTransId="{12B8C804-9F6E-443A-B278-5752AC439832}"/>
    <dgm:cxn modelId="{1D702342-B32E-4440-960F-2C1183A0DBAE}" type="presOf" srcId="{5542697F-2E7F-435D-BC53-A348799F6BFA}" destId="{68D17BB5-07C0-4376-AEA9-29E242017808}" srcOrd="1" destOrd="0" presId="urn:microsoft.com/office/officeart/2005/8/layout/hProcess7#1"/>
    <dgm:cxn modelId="{254D900C-E505-4735-A4A4-82FF1E28EE39}" srcId="{77003881-A60C-4D24-AB22-30FA237E1DAB}" destId="{5542697F-2E7F-435D-BC53-A348799F6BFA}" srcOrd="2" destOrd="0" parTransId="{5FCF07BE-3C83-47DF-B564-F315E8C83B40}" sibTransId="{BEFE6ADF-1749-4308-82DF-05A2A2039D54}"/>
    <dgm:cxn modelId="{BB802515-C72D-420C-9DC4-524FC4036C43}" type="presOf" srcId="{77DCE453-F46B-4D74-97A8-3D74438F11B2}" destId="{CFAD48D9-3FB1-45EE-A322-BBC889A68073}" srcOrd="0" destOrd="0" presId="urn:microsoft.com/office/officeart/2005/8/layout/hProcess7#1"/>
    <dgm:cxn modelId="{0CEF749E-98E4-41DF-8DC0-A60066BB2694}" srcId="{77003881-A60C-4D24-AB22-30FA237E1DAB}" destId="{77DCE453-F46B-4D74-97A8-3D74438F11B2}" srcOrd="0" destOrd="0" parTransId="{4470BC3F-3729-41E4-BB2E-D7C24C192617}" sibTransId="{B873F63C-1F0A-41F9-9642-4CEB6A4B3823}"/>
    <dgm:cxn modelId="{2CF099A1-C442-41F6-8B09-A9D80E936916}" srcId="{77003881-A60C-4D24-AB22-30FA237E1DAB}" destId="{2AF1FECC-B5CE-47B3-8FDC-AA4D2C6EFB36}" srcOrd="1" destOrd="0" parTransId="{6A03ED1C-626C-4806-82FF-B5E7E220ACDE}" sibTransId="{F596414D-48B3-4F82-AB11-0E90AE7F9C07}"/>
    <dgm:cxn modelId="{A96B2D25-6E80-4F41-B50D-DB239DEFC671}" type="presOf" srcId="{3050CBDB-596C-4092-8437-A1EC3314BE4D}" destId="{7DF11D01-0473-4D30-B799-512493583B43}" srcOrd="0" destOrd="0" presId="urn:microsoft.com/office/officeart/2005/8/layout/hProcess7#1"/>
    <dgm:cxn modelId="{9FB6E768-6420-417E-9235-4961998315B8}" srcId="{2AF1FECC-B5CE-47B3-8FDC-AA4D2C6EFB36}" destId="{C6991B14-8068-4074-B628-A0BE9D7E4699}" srcOrd="1" destOrd="0" parTransId="{FBBE50CD-D2F5-4A83-AD78-B8BD37013A72}" sibTransId="{09B18504-583F-4AD6-BECC-13B68764CE83}"/>
    <dgm:cxn modelId="{C1E6D073-64D5-4B9C-B0FA-85707839E284}" type="presOf" srcId="{C6991B14-8068-4074-B628-A0BE9D7E4699}" destId="{C9E7C6AA-C608-487F-B835-79E8EB6EE4D6}" srcOrd="0" destOrd="1" presId="urn:microsoft.com/office/officeart/2005/8/layout/hProcess7#1"/>
    <dgm:cxn modelId="{98AC777D-2494-45E7-973B-1605EAA729FA}" srcId="{77DCE453-F46B-4D74-97A8-3D74438F11B2}" destId="{3050CBDB-596C-4092-8437-A1EC3314BE4D}" srcOrd="0" destOrd="0" parTransId="{F16A05DF-B699-46A3-83A4-55CCEA42683B}" sibTransId="{C6CD803F-FFDE-4B51-8EE1-96E0CB788B42}"/>
    <dgm:cxn modelId="{BD9C1355-F3A6-45CF-A790-330C017B8B80}" type="presOf" srcId="{5542697F-2E7F-435D-BC53-A348799F6BFA}" destId="{B4709A1A-B94F-4909-9713-3917CF4A6A88}" srcOrd="0" destOrd="0" presId="urn:microsoft.com/office/officeart/2005/8/layout/hProcess7#1"/>
    <dgm:cxn modelId="{1BD2A7E1-DED5-4445-91C9-9A05DE0A9274}" type="presOf" srcId="{FF452956-1FC5-4820-8668-73DAC1B910A2}" destId="{C9E7C6AA-C608-487F-B835-79E8EB6EE4D6}" srcOrd="0" destOrd="2" presId="urn:microsoft.com/office/officeart/2005/8/layout/hProcess7#1"/>
    <dgm:cxn modelId="{BF9688B2-5131-4BE8-808A-DF2EFC0C5238}" type="presParOf" srcId="{F43876B4-DD0E-49FC-976D-32C0EDABD782}" destId="{A0D4DCF3-66A2-496F-B32B-7E5B45C16896}" srcOrd="0" destOrd="0" presId="urn:microsoft.com/office/officeart/2005/8/layout/hProcess7#1"/>
    <dgm:cxn modelId="{6FC889B8-4059-411C-B512-E6E7522E1380}" type="presParOf" srcId="{A0D4DCF3-66A2-496F-B32B-7E5B45C16896}" destId="{CFAD48D9-3FB1-45EE-A322-BBC889A68073}" srcOrd="0" destOrd="0" presId="urn:microsoft.com/office/officeart/2005/8/layout/hProcess7#1"/>
    <dgm:cxn modelId="{67A628CA-FE7D-4752-9058-0DF3442DAD8D}" type="presParOf" srcId="{A0D4DCF3-66A2-496F-B32B-7E5B45C16896}" destId="{9EF4D6FD-B992-4F31-A378-1EC1C59345FA}" srcOrd="1" destOrd="0" presId="urn:microsoft.com/office/officeart/2005/8/layout/hProcess7#1"/>
    <dgm:cxn modelId="{ECB18AEB-3BFF-4B27-AD50-90D1BC0C949B}" type="presParOf" srcId="{A0D4DCF3-66A2-496F-B32B-7E5B45C16896}" destId="{7DF11D01-0473-4D30-B799-512493583B43}" srcOrd="2" destOrd="0" presId="urn:microsoft.com/office/officeart/2005/8/layout/hProcess7#1"/>
    <dgm:cxn modelId="{827729E0-BB3C-4316-A4B9-0042E2F35D8D}" type="presParOf" srcId="{F43876B4-DD0E-49FC-976D-32C0EDABD782}" destId="{AF8ED40B-53D5-4225-96AC-C8CE8616F967}" srcOrd="1" destOrd="0" presId="urn:microsoft.com/office/officeart/2005/8/layout/hProcess7#1"/>
    <dgm:cxn modelId="{C73F395F-D17D-4642-A517-DA8B8DFFBFF5}" type="presParOf" srcId="{F43876B4-DD0E-49FC-976D-32C0EDABD782}" destId="{EF59C2CE-13D5-450D-AF0E-E4011C171D6F}" srcOrd="2" destOrd="0" presId="urn:microsoft.com/office/officeart/2005/8/layout/hProcess7#1"/>
    <dgm:cxn modelId="{FF3B8ADB-237E-4FD9-8A51-9959DD18ABD4}" type="presParOf" srcId="{EF59C2CE-13D5-450D-AF0E-E4011C171D6F}" destId="{166E3EAA-BBFD-425A-B743-122A8876D6E2}" srcOrd="0" destOrd="0" presId="urn:microsoft.com/office/officeart/2005/8/layout/hProcess7#1"/>
    <dgm:cxn modelId="{89FBBE17-8EE1-4E6F-9D6A-C1DF4CCA9BBE}" type="presParOf" srcId="{EF59C2CE-13D5-450D-AF0E-E4011C171D6F}" destId="{203B01D3-1968-46F7-B8FC-94BE71CED1A2}" srcOrd="1" destOrd="0" presId="urn:microsoft.com/office/officeart/2005/8/layout/hProcess7#1"/>
    <dgm:cxn modelId="{44AE6F51-EBD9-4236-A6F8-231709186348}" type="presParOf" srcId="{EF59C2CE-13D5-450D-AF0E-E4011C171D6F}" destId="{F4F8121F-57E1-4254-9789-7EB8F779D62F}" srcOrd="2" destOrd="0" presId="urn:microsoft.com/office/officeart/2005/8/layout/hProcess7#1"/>
    <dgm:cxn modelId="{3A179E67-19FD-4C70-93AF-6EE977487195}" type="presParOf" srcId="{F43876B4-DD0E-49FC-976D-32C0EDABD782}" destId="{ED92D847-6A5E-458B-B8EC-7E214A451FC7}" srcOrd="3" destOrd="0" presId="urn:microsoft.com/office/officeart/2005/8/layout/hProcess7#1"/>
    <dgm:cxn modelId="{5E0051BE-323B-44F5-A064-D5DEE0EAC04E}" type="presParOf" srcId="{F43876B4-DD0E-49FC-976D-32C0EDABD782}" destId="{B0A1C733-4356-4E78-9F09-31DA80C75BF8}" srcOrd="4" destOrd="0" presId="urn:microsoft.com/office/officeart/2005/8/layout/hProcess7#1"/>
    <dgm:cxn modelId="{A23E9FB9-2A5A-4752-B75D-4A6D63EE0C00}" type="presParOf" srcId="{B0A1C733-4356-4E78-9F09-31DA80C75BF8}" destId="{DF2CDE08-A496-4F8B-88AB-8707EAE46272}" srcOrd="0" destOrd="0" presId="urn:microsoft.com/office/officeart/2005/8/layout/hProcess7#1"/>
    <dgm:cxn modelId="{43DBF844-933A-4B20-908F-30DE57573422}" type="presParOf" srcId="{B0A1C733-4356-4E78-9F09-31DA80C75BF8}" destId="{978C787E-872F-40F4-93D7-308EC7C8B4D9}" srcOrd="1" destOrd="0" presId="urn:microsoft.com/office/officeart/2005/8/layout/hProcess7#1"/>
    <dgm:cxn modelId="{B03239C1-4403-4082-A1FD-24CB25478371}" type="presParOf" srcId="{B0A1C733-4356-4E78-9F09-31DA80C75BF8}" destId="{C9E7C6AA-C608-487F-B835-79E8EB6EE4D6}" srcOrd="2" destOrd="0" presId="urn:microsoft.com/office/officeart/2005/8/layout/hProcess7#1"/>
    <dgm:cxn modelId="{7BD7164C-76C8-4788-AEB1-0C3CFFF40F52}" type="presParOf" srcId="{F43876B4-DD0E-49FC-976D-32C0EDABD782}" destId="{9A0ED8C3-996A-419C-8F23-06ECA2CC4E54}" srcOrd="5" destOrd="0" presId="urn:microsoft.com/office/officeart/2005/8/layout/hProcess7#1"/>
    <dgm:cxn modelId="{D02C506D-D2EC-4B25-8791-6EA89162D5A5}" type="presParOf" srcId="{F43876B4-DD0E-49FC-976D-32C0EDABD782}" destId="{E9ECA780-930D-4AED-BE22-615D50FDE03E}" srcOrd="6" destOrd="0" presId="urn:microsoft.com/office/officeart/2005/8/layout/hProcess7#1"/>
    <dgm:cxn modelId="{7B0A7CD2-10B8-497E-9C44-CCD5AC65ED82}" type="presParOf" srcId="{E9ECA780-930D-4AED-BE22-615D50FDE03E}" destId="{05164AB1-E4CF-4313-8F8F-D706ADBAC3F8}" srcOrd="0" destOrd="0" presId="urn:microsoft.com/office/officeart/2005/8/layout/hProcess7#1"/>
    <dgm:cxn modelId="{3069DEFE-4424-4E25-B1B4-979B38FA09BB}" type="presParOf" srcId="{E9ECA780-930D-4AED-BE22-615D50FDE03E}" destId="{C2C39419-1987-48E4-861A-214D61F8F491}" srcOrd="1" destOrd="0" presId="urn:microsoft.com/office/officeart/2005/8/layout/hProcess7#1"/>
    <dgm:cxn modelId="{E640E8C6-9D48-4DF1-B34C-EFDA23FD6915}" type="presParOf" srcId="{E9ECA780-930D-4AED-BE22-615D50FDE03E}" destId="{40EF0C11-540D-4325-82BD-5980A6F186C0}" srcOrd="2" destOrd="0" presId="urn:microsoft.com/office/officeart/2005/8/layout/hProcess7#1"/>
    <dgm:cxn modelId="{2F1112C4-02C6-4C95-A70E-1D0F95BD7E2F}" type="presParOf" srcId="{F43876B4-DD0E-49FC-976D-32C0EDABD782}" destId="{FC77F818-1127-490D-BD39-C819BAE517EE}" srcOrd="7" destOrd="0" presId="urn:microsoft.com/office/officeart/2005/8/layout/hProcess7#1"/>
    <dgm:cxn modelId="{8932FE4C-95B6-4122-AFA4-AECD29274DA8}" type="presParOf" srcId="{F43876B4-DD0E-49FC-976D-32C0EDABD782}" destId="{E69DE54D-F8A2-41C5-9933-15DEE97A1CFD}" srcOrd="8" destOrd="0" presId="urn:microsoft.com/office/officeart/2005/8/layout/hProcess7#1"/>
    <dgm:cxn modelId="{C842A1A9-6C68-4CB1-BA80-DC5EA26D8B74}" type="presParOf" srcId="{E69DE54D-F8A2-41C5-9933-15DEE97A1CFD}" destId="{B4709A1A-B94F-4909-9713-3917CF4A6A88}" srcOrd="0" destOrd="0" presId="urn:microsoft.com/office/officeart/2005/8/layout/hProcess7#1"/>
    <dgm:cxn modelId="{F559BA95-E3D6-4F59-9A6C-67F67ECE4E62}" type="presParOf" srcId="{E69DE54D-F8A2-41C5-9933-15DEE97A1CFD}" destId="{68D17BB5-07C0-4376-AEA9-29E242017808}" srcOrd="1" destOrd="0" presId="urn:microsoft.com/office/officeart/2005/8/layout/hProcess7#1"/>
    <dgm:cxn modelId="{D90C19BB-99D6-434D-A99B-6ABDAAE575E4}" type="presParOf" srcId="{E69DE54D-F8A2-41C5-9933-15DEE97A1CFD}" destId="{71BCDF51-3F7B-42B2-8992-DD1691A675CE}" srcOrd="2" destOrd="0" presId="urn:microsoft.com/office/officeart/2005/8/layout/hProcess7#1"/>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65255D8F-8235-46E7-8D14-3B03079E258B}" type="doc">
      <dgm:prSet loTypeId="urn:microsoft.com/office/officeart/2005/8/layout/hProcess7#2" loCatId="list" qsTypeId="urn:microsoft.com/office/officeart/2005/8/quickstyle/simple1" qsCatId="simple" csTypeId="urn:microsoft.com/office/officeart/2005/8/colors/colorful2" csCatId="colorful" phldr="1"/>
      <dgm:spPr/>
      <dgm:t>
        <a:bodyPr/>
        <a:lstStyle/>
        <a:p>
          <a:endParaRPr lang="en-US"/>
        </a:p>
      </dgm:t>
    </dgm:pt>
    <dgm:pt modelId="{F5B2B046-D465-4AB2-B031-ED031C9A6CD1}">
      <dgm:prSet custT="1"/>
      <dgm:spPr/>
      <dgm:t>
        <a:bodyPr/>
        <a:lstStyle/>
        <a:p>
          <a:r>
            <a:rPr lang="en-US" sz="2800" b="1" u="sng" dirty="0"/>
            <a:t>Anything</a:t>
          </a:r>
          <a:r>
            <a:rPr lang="en-US" sz="2800" u="sng" dirty="0"/>
            <a:t> other than </a:t>
          </a:r>
          <a:endParaRPr lang="en-US" sz="2800" u="sng" dirty="0" smtClean="0"/>
        </a:p>
        <a:p>
          <a:r>
            <a:rPr lang="en-US" sz="2800" dirty="0" smtClean="0"/>
            <a:t>Goods</a:t>
          </a:r>
        </a:p>
        <a:p>
          <a:r>
            <a:rPr lang="en-US" sz="2800" dirty="0" smtClean="0"/>
            <a:t>Money</a:t>
          </a:r>
          <a:endParaRPr lang="en-IN" sz="2800" dirty="0"/>
        </a:p>
      </dgm:t>
    </dgm:pt>
    <dgm:pt modelId="{05E60CA4-4397-48CE-8951-4478699BC005}" type="parTrans" cxnId="{B2B02688-FB43-4588-9181-4222F5A81C8D}">
      <dgm:prSet/>
      <dgm:spPr/>
      <dgm:t>
        <a:bodyPr/>
        <a:lstStyle/>
        <a:p>
          <a:endParaRPr lang="en-US"/>
        </a:p>
      </dgm:t>
    </dgm:pt>
    <dgm:pt modelId="{5938BACF-CA01-4DAE-8662-B7D51DF35212}" type="sibTrans" cxnId="{B2B02688-FB43-4588-9181-4222F5A81C8D}">
      <dgm:prSet/>
      <dgm:spPr/>
      <dgm:t>
        <a:bodyPr/>
        <a:lstStyle/>
        <a:p>
          <a:endParaRPr lang="en-US"/>
        </a:p>
      </dgm:t>
    </dgm:pt>
    <dgm:pt modelId="{84F625F9-348C-4944-A2FF-ACE738E2AEAC}">
      <dgm:prSet/>
      <dgm:spPr>
        <a:solidFill>
          <a:srgbClr val="92D050"/>
        </a:solidFill>
      </dgm:spPr>
      <dgm:t>
        <a:bodyPr/>
        <a:lstStyle/>
        <a:p>
          <a:r>
            <a:rPr lang="en-US" dirty="0"/>
            <a:t>INCLUDES</a:t>
          </a:r>
          <a:endParaRPr lang="en-IN" dirty="0"/>
        </a:p>
      </dgm:t>
    </dgm:pt>
    <dgm:pt modelId="{AF68F462-84F2-499C-A6E5-BA37E4227EE9}" type="parTrans" cxnId="{B0D4DA3A-9580-4A94-8EB2-88CF54491BEB}">
      <dgm:prSet/>
      <dgm:spPr/>
      <dgm:t>
        <a:bodyPr/>
        <a:lstStyle/>
        <a:p>
          <a:endParaRPr lang="en-US"/>
        </a:p>
      </dgm:t>
    </dgm:pt>
    <dgm:pt modelId="{DB1D08FA-004C-4B66-B496-D74D4B6E5F6B}" type="sibTrans" cxnId="{B0D4DA3A-9580-4A94-8EB2-88CF54491BEB}">
      <dgm:prSet/>
      <dgm:spPr/>
      <dgm:t>
        <a:bodyPr/>
        <a:lstStyle/>
        <a:p>
          <a:endParaRPr lang="en-US"/>
        </a:p>
      </dgm:t>
    </dgm:pt>
    <dgm:pt modelId="{5BE48C28-502F-4028-A1A3-8177655BA0C7}">
      <dgm:prSet custT="1"/>
      <dgm:spPr/>
      <dgm:t>
        <a:bodyPr/>
        <a:lstStyle/>
        <a:p>
          <a:r>
            <a:rPr lang="en-IN" sz="2800" dirty="0" smtClean="0"/>
            <a:t>activities relating to the use of money or its conversion by cash or by any other mode, from one form, currency or denomination, to another form, currency or denomination for which a separate consideration is charged;</a:t>
          </a:r>
        </a:p>
        <a:p>
          <a:endParaRPr lang="en-IN" sz="2700" dirty="0"/>
        </a:p>
      </dgm:t>
    </dgm:pt>
    <dgm:pt modelId="{0BA36DF0-649C-4228-A990-2712040FAEAC}" type="parTrans" cxnId="{89F7439B-96BC-4C39-A2BC-66E1611B8E2F}">
      <dgm:prSet/>
      <dgm:spPr/>
      <dgm:t>
        <a:bodyPr/>
        <a:lstStyle/>
        <a:p>
          <a:endParaRPr lang="en-US"/>
        </a:p>
      </dgm:t>
    </dgm:pt>
    <dgm:pt modelId="{58F2618B-FD3C-4499-BD5C-1E7A4DF3BC91}" type="sibTrans" cxnId="{89F7439B-96BC-4C39-A2BC-66E1611B8E2F}">
      <dgm:prSet/>
      <dgm:spPr/>
      <dgm:t>
        <a:bodyPr/>
        <a:lstStyle/>
        <a:p>
          <a:endParaRPr lang="en-US"/>
        </a:p>
      </dgm:t>
    </dgm:pt>
    <dgm:pt modelId="{15027B8A-64D7-4E5E-8179-A8D003D0D235}">
      <dgm:prSet custT="1"/>
      <dgm:spPr>
        <a:solidFill>
          <a:schemeClr val="accent3">
            <a:lumMod val="50000"/>
          </a:schemeClr>
        </a:solidFill>
      </dgm:spPr>
      <dgm:t>
        <a:bodyPr spcFirstLastPara="0" vert="horz" wrap="square" lIns="0" tIns="92583" rIns="120015" bIns="0" numCol="1" spcCol="1270" anchor="t" anchorCtr="0"/>
        <a:lstStyle/>
        <a:p>
          <a:pPr marL="0" lvl="0" indent="0" algn="r" defTabSz="1200150">
            <a:lnSpc>
              <a:spcPct val="90000"/>
            </a:lnSpc>
            <a:spcBef>
              <a:spcPct val="0"/>
            </a:spcBef>
            <a:spcAft>
              <a:spcPct val="35000"/>
            </a:spcAft>
            <a:buNone/>
          </a:pPr>
          <a:r>
            <a:rPr lang="en-IN" sz="2700" kern="1200">
              <a:latin typeface="Corbel" panose="020B0503020204020204"/>
              <a:ea typeface="+mn-ea"/>
              <a:cs typeface="+mn-cs"/>
            </a:rPr>
            <a:t>MEANS</a:t>
          </a:r>
          <a:endParaRPr lang="en-IN" sz="2700" kern="1200" dirty="0">
            <a:latin typeface="Corbel" panose="020B0503020204020204"/>
            <a:ea typeface="+mn-ea"/>
            <a:cs typeface="+mn-cs"/>
          </a:endParaRPr>
        </a:p>
      </dgm:t>
    </dgm:pt>
    <dgm:pt modelId="{9EFAA561-B344-449E-B416-1284ADA22BC7}" type="parTrans" cxnId="{08ADD9DE-72CE-4FC2-AC72-C4DEBE0A7AF1}">
      <dgm:prSet/>
      <dgm:spPr/>
      <dgm:t>
        <a:bodyPr/>
        <a:lstStyle/>
        <a:p>
          <a:endParaRPr lang="en-US"/>
        </a:p>
      </dgm:t>
    </dgm:pt>
    <dgm:pt modelId="{4A6757FA-1C30-4391-ACB1-0449FF33D735}" type="sibTrans" cxnId="{08ADD9DE-72CE-4FC2-AC72-C4DEBE0A7AF1}">
      <dgm:prSet/>
      <dgm:spPr/>
      <dgm:t>
        <a:bodyPr/>
        <a:lstStyle/>
        <a:p>
          <a:endParaRPr lang="en-US"/>
        </a:p>
      </dgm:t>
    </dgm:pt>
    <dgm:pt modelId="{9D9B7CA2-4ABB-4597-97ED-B2F4D72C376D}">
      <dgm:prSet/>
      <dgm:spPr/>
      <dgm:t>
        <a:bodyPr/>
        <a:lstStyle/>
        <a:p>
          <a:r>
            <a:rPr lang="en-IN" dirty="0" smtClean="0"/>
            <a:t>Securities</a:t>
          </a:r>
          <a:endParaRPr lang="en-IN" dirty="0"/>
        </a:p>
      </dgm:t>
    </dgm:pt>
    <dgm:pt modelId="{AA967492-FD28-455A-A3F7-32EFCF62A6A1}" type="parTrans" cxnId="{D9BB7D9E-D200-4E75-9994-DBEF4A7B1EF0}">
      <dgm:prSet/>
      <dgm:spPr/>
      <dgm:t>
        <a:bodyPr/>
        <a:lstStyle/>
        <a:p>
          <a:endParaRPr lang="en-IN"/>
        </a:p>
      </dgm:t>
    </dgm:pt>
    <dgm:pt modelId="{A013D955-32C8-4333-B35C-303CCF46AA82}" type="sibTrans" cxnId="{D9BB7D9E-D200-4E75-9994-DBEF4A7B1EF0}">
      <dgm:prSet/>
      <dgm:spPr/>
      <dgm:t>
        <a:bodyPr/>
        <a:lstStyle/>
        <a:p>
          <a:endParaRPr lang="en-IN"/>
        </a:p>
      </dgm:t>
    </dgm:pt>
    <dgm:pt modelId="{59A56DD5-DAFE-48F1-BCAC-8A55F9473FFC}" type="pres">
      <dgm:prSet presAssocID="{65255D8F-8235-46E7-8D14-3B03079E258B}" presName="Name0" presStyleCnt="0">
        <dgm:presLayoutVars>
          <dgm:dir/>
          <dgm:animLvl val="lvl"/>
          <dgm:resizeHandles val="exact"/>
        </dgm:presLayoutVars>
      </dgm:prSet>
      <dgm:spPr/>
      <dgm:t>
        <a:bodyPr/>
        <a:lstStyle/>
        <a:p>
          <a:endParaRPr lang="en-IN"/>
        </a:p>
      </dgm:t>
    </dgm:pt>
    <dgm:pt modelId="{E3875CE6-FB7A-4B1C-A36C-58D0CBB071FC}" type="pres">
      <dgm:prSet presAssocID="{15027B8A-64D7-4E5E-8179-A8D003D0D235}" presName="compositeNode" presStyleCnt="0">
        <dgm:presLayoutVars>
          <dgm:bulletEnabled val="1"/>
        </dgm:presLayoutVars>
      </dgm:prSet>
      <dgm:spPr/>
    </dgm:pt>
    <dgm:pt modelId="{EEA801A7-62D8-462B-9D00-7CB49DE7C6D3}" type="pres">
      <dgm:prSet presAssocID="{15027B8A-64D7-4E5E-8179-A8D003D0D235}" presName="bgRect" presStyleLbl="node1" presStyleIdx="0" presStyleCnt="2" custScaleX="40412" custLinFactNeighborX="-2941" custLinFactNeighborY="-451"/>
      <dgm:spPr>
        <a:xfrm>
          <a:off x="758" y="0"/>
          <a:ext cx="3262930" cy="3124200"/>
        </a:xfrm>
        <a:prstGeom prst="roundRect">
          <a:avLst>
            <a:gd name="adj" fmla="val 5000"/>
          </a:avLst>
        </a:prstGeom>
      </dgm:spPr>
      <dgm:t>
        <a:bodyPr/>
        <a:lstStyle/>
        <a:p>
          <a:endParaRPr lang="en-IN"/>
        </a:p>
      </dgm:t>
    </dgm:pt>
    <dgm:pt modelId="{33F3046A-1F6B-4803-AAB9-F0DEF2F213F0}" type="pres">
      <dgm:prSet presAssocID="{15027B8A-64D7-4E5E-8179-A8D003D0D235}" presName="parentNode" presStyleLbl="node1" presStyleIdx="0" presStyleCnt="2">
        <dgm:presLayoutVars>
          <dgm:chMax val="0"/>
          <dgm:bulletEnabled val="1"/>
        </dgm:presLayoutVars>
      </dgm:prSet>
      <dgm:spPr/>
      <dgm:t>
        <a:bodyPr/>
        <a:lstStyle/>
        <a:p>
          <a:endParaRPr lang="en-IN"/>
        </a:p>
      </dgm:t>
    </dgm:pt>
    <dgm:pt modelId="{2FD908E3-A49A-4129-8486-DF8F177909CC}" type="pres">
      <dgm:prSet presAssocID="{15027B8A-64D7-4E5E-8179-A8D003D0D235}" presName="childNode" presStyleLbl="node1" presStyleIdx="0" presStyleCnt="2">
        <dgm:presLayoutVars>
          <dgm:bulletEnabled val="1"/>
        </dgm:presLayoutVars>
      </dgm:prSet>
      <dgm:spPr/>
      <dgm:t>
        <a:bodyPr/>
        <a:lstStyle/>
        <a:p>
          <a:endParaRPr lang="en-IN"/>
        </a:p>
      </dgm:t>
    </dgm:pt>
    <dgm:pt modelId="{D7CAEE0F-FE47-4906-BB37-37B27FF52098}" type="pres">
      <dgm:prSet presAssocID="{4A6757FA-1C30-4391-ACB1-0449FF33D735}" presName="hSp" presStyleCnt="0"/>
      <dgm:spPr/>
    </dgm:pt>
    <dgm:pt modelId="{9E23C3F7-5801-4F2A-91B8-7249094DC0F2}" type="pres">
      <dgm:prSet presAssocID="{4A6757FA-1C30-4391-ACB1-0449FF33D735}" presName="vProcSp" presStyleCnt="0"/>
      <dgm:spPr/>
    </dgm:pt>
    <dgm:pt modelId="{5471BECA-34F2-4BC5-A3D5-910851359142}" type="pres">
      <dgm:prSet presAssocID="{4A6757FA-1C30-4391-ACB1-0449FF33D735}" presName="vSp1" presStyleCnt="0"/>
      <dgm:spPr/>
    </dgm:pt>
    <dgm:pt modelId="{D9EDDD24-55FE-4EB1-B224-A3F3BE15B68C}" type="pres">
      <dgm:prSet presAssocID="{4A6757FA-1C30-4391-ACB1-0449FF33D735}" presName="simulatedConn" presStyleLbl="solidFgAcc1" presStyleIdx="0" presStyleCnt="1"/>
      <dgm:spPr/>
    </dgm:pt>
    <dgm:pt modelId="{E5B14EE5-E5C9-4D3B-B2AC-CC7526B277EC}" type="pres">
      <dgm:prSet presAssocID="{4A6757FA-1C30-4391-ACB1-0449FF33D735}" presName="vSp2" presStyleCnt="0"/>
      <dgm:spPr/>
    </dgm:pt>
    <dgm:pt modelId="{AD7F6D4D-72EE-4B9B-BD1D-3809FD45BB1E}" type="pres">
      <dgm:prSet presAssocID="{4A6757FA-1C30-4391-ACB1-0449FF33D735}" presName="sibTrans" presStyleCnt="0"/>
      <dgm:spPr/>
    </dgm:pt>
    <dgm:pt modelId="{0B8D2357-ED94-4695-B36B-BFD480177059}" type="pres">
      <dgm:prSet presAssocID="{84F625F9-348C-4944-A2FF-ACE738E2AEAC}" presName="compositeNode" presStyleCnt="0">
        <dgm:presLayoutVars>
          <dgm:bulletEnabled val="1"/>
        </dgm:presLayoutVars>
      </dgm:prSet>
      <dgm:spPr/>
    </dgm:pt>
    <dgm:pt modelId="{FCECEC71-0D97-48AB-BA83-5A5C154752B7}" type="pres">
      <dgm:prSet presAssocID="{84F625F9-348C-4944-A2FF-ACE738E2AEAC}" presName="bgRect" presStyleLbl="node1" presStyleIdx="1" presStyleCnt="2" custScaleX="98529"/>
      <dgm:spPr/>
      <dgm:t>
        <a:bodyPr/>
        <a:lstStyle/>
        <a:p>
          <a:endParaRPr lang="en-IN"/>
        </a:p>
      </dgm:t>
    </dgm:pt>
    <dgm:pt modelId="{5E5EB701-0337-40B3-A929-EBBC5DE4181C}" type="pres">
      <dgm:prSet presAssocID="{84F625F9-348C-4944-A2FF-ACE738E2AEAC}" presName="parentNode" presStyleLbl="node1" presStyleIdx="1" presStyleCnt="2">
        <dgm:presLayoutVars>
          <dgm:chMax val="0"/>
          <dgm:bulletEnabled val="1"/>
        </dgm:presLayoutVars>
      </dgm:prSet>
      <dgm:spPr/>
      <dgm:t>
        <a:bodyPr/>
        <a:lstStyle/>
        <a:p>
          <a:endParaRPr lang="en-IN"/>
        </a:p>
      </dgm:t>
    </dgm:pt>
    <dgm:pt modelId="{E9840B55-D4CF-4B59-A8EC-D299F7B2B34D}" type="pres">
      <dgm:prSet presAssocID="{84F625F9-348C-4944-A2FF-ACE738E2AEAC}" presName="childNode" presStyleLbl="node1" presStyleIdx="1" presStyleCnt="2">
        <dgm:presLayoutVars>
          <dgm:bulletEnabled val="1"/>
        </dgm:presLayoutVars>
      </dgm:prSet>
      <dgm:spPr/>
      <dgm:t>
        <a:bodyPr/>
        <a:lstStyle/>
        <a:p>
          <a:endParaRPr lang="en-IN"/>
        </a:p>
      </dgm:t>
    </dgm:pt>
  </dgm:ptLst>
  <dgm:cxnLst>
    <dgm:cxn modelId="{08ADD9DE-72CE-4FC2-AC72-C4DEBE0A7AF1}" srcId="{65255D8F-8235-46E7-8D14-3B03079E258B}" destId="{15027B8A-64D7-4E5E-8179-A8D003D0D235}" srcOrd="0" destOrd="0" parTransId="{9EFAA561-B344-449E-B416-1284ADA22BC7}" sibTransId="{4A6757FA-1C30-4391-ACB1-0449FF33D735}"/>
    <dgm:cxn modelId="{D9BB7D9E-D200-4E75-9994-DBEF4A7B1EF0}" srcId="{15027B8A-64D7-4E5E-8179-A8D003D0D235}" destId="{9D9B7CA2-4ABB-4597-97ED-B2F4D72C376D}" srcOrd="1" destOrd="0" parTransId="{AA967492-FD28-455A-A3F7-32EFCF62A6A1}" sibTransId="{A013D955-32C8-4333-B35C-303CCF46AA82}"/>
    <dgm:cxn modelId="{4B8EA6E2-079D-48CB-B377-E450C144071F}" type="presOf" srcId="{65255D8F-8235-46E7-8D14-3B03079E258B}" destId="{59A56DD5-DAFE-48F1-BCAC-8A55F9473FFC}" srcOrd="0" destOrd="0" presId="urn:microsoft.com/office/officeart/2005/8/layout/hProcess7#2"/>
    <dgm:cxn modelId="{5FF264FA-BE97-4212-9414-75581F100546}" type="presOf" srcId="{15027B8A-64D7-4E5E-8179-A8D003D0D235}" destId="{33F3046A-1F6B-4803-AAB9-F0DEF2F213F0}" srcOrd="1" destOrd="0" presId="urn:microsoft.com/office/officeart/2005/8/layout/hProcess7#2"/>
    <dgm:cxn modelId="{6DE891DE-E4E2-4990-B5DC-DAD86F81F207}" type="presOf" srcId="{5BE48C28-502F-4028-A1A3-8177655BA0C7}" destId="{E9840B55-D4CF-4B59-A8EC-D299F7B2B34D}" srcOrd="0" destOrd="0" presId="urn:microsoft.com/office/officeart/2005/8/layout/hProcess7#2"/>
    <dgm:cxn modelId="{B0D4DA3A-9580-4A94-8EB2-88CF54491BEB}" srcId="{65255D8F-8235-46E7-8D14-3B03079E258B}" destId="{84F625F9-348C-4944-A2FF-ACE738E2AEAC}" srcOrd="1" destOrd="0" parTransId="{AF68F462-84F2-499C-A6E5-BA37E4227EE9}" sibTransId="{DB1D08FA-004C-4B66-B496-D74D4B6E5F6B}"/>
    <dgm:cxn modelId="{44E90EE1-92F9-469A-A92A-D7A0D843710A}" type="presOf" srcId="{84F625F9-348C-4944-A2FF-ACE738E2AEAC}" destId="{5E5EB701-0337-40B3-A929-EBBC5DE4181C}" srcOrd="1" destOrd="0" presId="urn:microsoft.com/office/officeart/2005/8/layout/hProcess7#2"/>
    <dgm:cxn modelId="{AB351CF1-3396-4E5A-9A73-CAF760D7457B}" type="presOf" srcId="{F5B2B046-D465-4AB2-B031-ED031C9A6CD1}" destId="{2FD908E3-A49A-4129-8486-DF8F177909CC}" srcOrd="0" destOrd="0" presId="urn:microsoft.com/office/officeart/2005/8/layout/hProcess7#2"/>
    <dgm:cxn modelId="{31CD00FB-3A8C-43F3-AA7B-C9472DE9842A}" type="presOf" srcId="{9D9B7CA2-4ABB-4597-97ED-B2F4D72C376D}" destId="{2FD908E3-A49A-4129-8486-DF8F177909CC}" srcOrd="0" destOrd="1" presId="urn:microsoft.com/office/officeart/2005/8/layout/hProcess7#2"/>
    <dgm:cxn modelId="{A67A157B-5716-4AF4-AAA9-E13B4CE47991}" type="presOf" srcId="{84F625F9-348C-4944-A2FF-ACE738E2AEAC}" destId="{FCECEC71-0D97-48AB-BA83-5A5C154752B7}" srcOrd="0" destOrd="0" presId="urn:microsoft.com/office/officeart/2005/8/layout/hProcess7#2"/>
    <dgm:cxn modelId="{B2B02688-FB43-4588-9181-4222F5A81C8D}" srcId="{15027B8A-64D7-4E5E-8179-A8D003D0D235}" destId="{F5B2B046-D465-4AB2-B031-ED031C9A6CD1}" srcOrd="0" destOrd="0" parTransId="{05E60CA4-4397-48CE-8951-4478699BC005}" sibTransId="{5938BACF-CA01-4DAE-8662-B7D51DF35212}"/>
    <dgm:cxn modelId="{7C2C28E1-527C-4CF9-906F-827703B353BF}" type="presOf" srcId="{15027B8A-64D7-4E5E-8179-A8D003D0D235}" destId="{EEA801A7-62D8-462B-9D00-7CB49DE7C6D3}" srcOrd="0" destOrd="0" presId="urn:microsoft.com/office/officeart/2005/8/layout/hProcess7#2"/>
    <dgm:cxn modelId="{89F7439B-96BC-4C39-A2BC-66E1611B8E2F}" srcId="{84F625F9-348C-4944-A2FF-ACE738E2AEAC}" destId="{5BE48C28-502F-4028-A1A3-8177655BA0C7}" srcOrd="0" destOrd="0" parTransId="{0BA36DF0-649C-4228-A990-2712040FAEAC}" sibTransId="{58F2618B-FD3C-4499-BD5C-1E7A4DF3BC91}"/>
    <dgm:cxn modelId="{F1F69F99-DD60-493A-AB54-7D6473338B8B}" type="presParOf" srcId="{59A56DD5-DAFE-48F1-BCAC-8A55F9473FFC}" destId="{E3875CE6-FB7A-4B1C-A36C-58D0CBB071FC}" srcOrd="0" destOrd="0" presId="urn:microsoft.com/office/officeart/2005/8/layout/hProcess7#2"/>
    <dgm:cxn modelId="{9F52F939-01E2-47E3-83AF-DA6CBBC6E5BA}" type="presParOf" srcId="{E3875CE6-FB7A-4B1C-A36C-58D0CBB071FC}" destId="{EEA801A7-62D8-462B-9D00-7CB49DE7C6D3}" srcOrd="0" destOrd="0" presId="urn:microsoft.com/office/officeart/2005/8/layout/hProcess7#2"/>
    <dgm:cxn modelId="{27160916-3119-42EB-9D8F-535663FC266C}" type="presParOf" srcId="{E3875CE6-FB7A-4B1C-A36C-58D0CBB071FC}" destId="{33F3046A-1F6B-4803-AAB9-F0DEF2F213F0}" srcOrd="1" destOrd="0" presId="urn:microsoft.com/office/officeart/2005/8/layout/hProcess7#2"/>
    <dgm:cxn modelId="{5CE5760F-5673-4B77-9A3D-7990765E69B8}" type="presParOf" srcId="{E3875CE6-FB7A-4B1C-A36C-58D0CBB071FC}" destId="{2FD908E3-A49A-4129-8486-DF8F177909CC}" srcOrd="2" destOrd="0" presId="urn:microsoft.com/office/officeart/2005/8/layout/hProcess7#2"/>
    <dgm:cxn modelId="{173FD661-3B79-4ADF-BCDE-80F21038241A}" type="presParOf" srcId="{59A56DD5-DAFE-48F1-BCAC-8A55F9473FFC}" destId="{D7CAEE0F-FE47-4906-BB37-37B27FF52098}" srcOrd="1" destOrd="0" presId="urn:microsoft.com/office/officeart/2005/8/layout/hProcess7#2"/>
    <dgm:cxn modelId="{4A5D031D-180A-4F55-B853-8DA9248D7908}" type="presParOf" srcId="{59A56DD5-DAFE-48F1-BCAC-8A55F9473FFC}" destId="{9E23C3F7-5801-4F2A-91B8-7249094DC0F2}" srcOrd="2" destOrd="0" presId="urn:microsoft.com/office/officeart/2005/8/layout/hProcess7#2"/>
    <dgm:cxn modelId="{9041D3EF-3ABC-41AE-BB23-F0CF7CD75F23}" type="presParOf" srcId="{9E23C3F7-5801-4F2A-91B8-7249094DC0F2}" destId="{5471BECA-34F2-4BC5-A3D5-910851359142}" srcOrd="0" destOrd="0" presId="urn:microsoft.com/office/officeart/2005/8/layout/hProcess7#2"/>
    <dgm:cxn modelId="{5472822B-AD12-4CC4-9CAE-BF9501D6B8D9}" type="presParOf" srcId="{9E23C3F7-5801-4F2A-91B8-7249094DC0F2}" destId="{D9EDDD24-55FE-4EB1-B224-A3F3BE15B68C}" srcOrd="1" destOrd="0" presId="urn:microsoft.com/office/officeart/2005/8/layout/hProcess7#2"/>
    <dgm:cxn modelId="{F2DAAE9C-5D2E-4463-B016-C81DD1AC172F}" type="presParOf" srcId="{9E23C3F7-5801-4F2A-91B8-7249094DC0F2}" destId="{E5B14EE5-E5C9-4D3B-B2AC-CC7526B277EC}" srcOrd="2" destOrd="0" presId="urn:microsoft.com/office/officeart/2005/8/layout/hProcess7#2"/>
    <dgm:cxn modelId="{ACA5014E-E95A-4A5E-8A73-521B6DCF0429}" type="presParOf" srcId="{59A56DD5-DAFE-48F1-BCAC-8A55F9473FFC}" destId="{AD7F6D4D-72EE-4B9B-BD1D-3809FD45BB1E}" srcOrd="3" destOrd="0" presId="urn:microsoft.com/office/officeart/2005/8/layout/hProcess7#2"/>
    <dgm:cxn modelId="{7913D131-849E-4595-B5AA-FA9A6D9CC9EF}" type="presParOf" srcId="{59A56DD5-DAFE-48F1-BCAC-8A55F9473FFC}" destId="{0B8D2357-ED94-4695-B36B-BFD480177059}" srcOrd="4" destOrd="0" presId="urn:microsoft.com/office/officeart/2005/8/layout/hProcess7#2"/>
    <dgm:cxn modelId="{9F20AD56-6200-4707-BA9F-2E2A66B0DCAF}" type="presParOf" srcId="{0B8D2357-ED94-4695-B36B-BFD480177059}" destId="{FCECEC71-0D97-48AB-BA83-5A5C154752B7}" srcOrd="0" destOrd="0" presId="urn:microsoft.com/office/officeart/2005/8/layout/hProcess7#2"/>
    <dgm:cxn modelId="{A4840B84-0AB5-40E9-B8F4-3D75B8A19502}" type="presParOf" srcId="{0B8D2357-ED94-4695-B36B-BFD480177059}" destId="{5E5EB701-0337-40B3-A929-EBBC5DE4181C}" srcOrd="1" destOrd="0" presId="urn:microsoft.com/office/officeart/2005/8/layout/hProcess7#2"/>
    <dgm:cxn modelId="{3E82C21D-48FF-4F65-9908-D9F423515319}" type="presParOf" srcId="{0B8D2357-ED94-4695-B36B-BFD480177059}" destId="{E9840B55-D4CF-4B59-A8EC-D299F7B2B34D}" srcOrd="2" destOrd="0" presId="urn:microsoft.com/office/officeart/2005/8/layout/hProcess7#2"/>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51DB7EC3-4F7D-443F-BAEF-4B9018F8C75E}" type="doc">
      <dgm:prSet loTypeId="urn:microsoft.com/office/officeart/2005/8/layout/radial4" loCatId="relationship" qsTypeId="urn:microsoft.com/office/officeart/2005/8/quickstyle/simple1" qsCatId="simple" csTypeId="urn:microsoft.com/office/officeart/2005/8/colors/accent2_2" csCatId="accent2" phldr="1"/>
      <dgm:spPr/>
      <dgm:t>
        <a:bodyPr/>
        <a:lstStyle/>
        <a:p>
          <a:endParaRPr lang="en-US"/>
        </a:p>
      </dgm:t>
    </dgm:pt>
    <dgm:pt modelId="{E85F6021-0DF6-478E-8BE3-4116573193F2}">
      <dgm:prSet custT="1"/>
      <dgm:spPr>
        <a:solidFill>
          <a:schemeClr val="accent1">
            <a:lumMod val="75000"/>
          </a:schemeClr>
        </a:solidFill>
      </dgm:spPr>
      <dgm:t>
        <a:bodyPr/>
        <a:lstStyle/>
        <a:p>
          <a:r>
            <a:rPr lang="en-US" sz="3000" b="1" dirty="0"/>
            <a:t>SUPPLY</a:t>
          </a:r>
          <a:endParaRPr lang="en-US" sz="3000" dirty="0"/>
        </a:p>
      </dgm:t>
    </dgm:pt>
    <dgm:pt modelId="{9D94E678-97D1-4373-AE1F-2E388B521FE7}" type="parTrans" cxnId="{147DD53F-6438-4D76-8B95-8CA50BCA7E88}">
      <dgm:prSet/>
      <dgm:spPr/>
      <dgm:t>
        <a:bodyPr/>
        <a:lstStyle/>
        <a:p>
          <a:endParaRPr lang="en-US"/>
        </a:p>
      </dgm:t>
    </dgm:pt>
    <dgm:pt modelId="{6A17F5FB-4395-4233-8A3F-AF594147D0F1}" type="sibTrans" cxnId="{147DD53F-6438-4D76-8B95-8CA50BCA7E88}">
      <dgm:prSet/>
      <dgm:spPr/>
      <dgm:t>
        <a:bodyPr/>
        <a:lstStyle/>
        <a:p>
          <a:endParaRPr lang="en-US"/>
        </a:p>
      </dgm:t>
    </dgm:pt>
    <dgm:pt modelId="{4172E356-B49F-43DE-B677-53068906B7EE}">
      <dgm:prSet custT="1"/>
      <dgm:spPr>
        <a:solidFill>
          <a:schemeClr val="accent1">
            <a:lumMod val="75000"/>
          </a:schemeClr>
        </a:solidFill>
      </dgm:spPr>
      <dgm:t>
        <a:bodyPr/>
        <a:lstStyle/>
        <a:p>
          <a:pPr algn="l">
            <a:buNone/>
          </a:pPr>
          <a:r>
            <a:rPr lang="en-US" sz="2000" dirty="0"/>
            <a:t>All forms of supply of </a:t>
          </a:r>
        </a:p>
        <a:p>
          <a:pPr algn="l">
            <a:buNone/>
          </a:pPr>
          <a:r>
            <a:rPr lang="en-US" sz="2000" dirty="0"/>
            <a:t>goods and/or services; </a:t>
          </a:r>
        </a:p>
        <a:p>
          <a:pPr algn="l">
            <a:buNone/>
          </a:pPr>
          <a:r>
            <a:rPr lang="en-US" sz="2000" dirty="0"/>
            <a:t>made or agreed to be made;</a:t>
          </a:r>
        </a:p>
        <a:p>
          <a:pPr algn="l">
            <a:buNone/>
          </a:pPr>
          <a:r>
            <a:rPr lang="en-US" sz="2800" b="1" dirty="0"/>
            <a:t>for a consideration;</a:t>
          </a:r>
        </a:p>
        <a:p>
          <a:pPr algn="l">
            <a:buNone/>
          </a:pPr>
          <a:r>
            <a:rPr lang="en-US" sz="2000" dirty="0"/>
            <a:t>by a person;</a:t>
          </a:r>
        </a:p>
        <a:p>
          <a:pPr algn="l">
            <a:buNone/>
          </a:pPr>
          <a:r>
            <a:rPr lang="en-US" sz="2000" b="1" dirty="0"/>
            <a:t>IN THE COURSE OR FURTHERANCE OF BUSINESS </a:t>
          </a:r>
          <a:r>
            <a:rPr lang="en-US" sz="2000" dirty="0"/>
            <a:t>such as</a:t>
          </a:r>
        </a:p>
        <a:p>
          <a:pPr algn="l">
            <a:buNone/>
          </a:pPr>
          <a:r>
            <a:rPr lang="en-US" sz="2000" dirty="0"/>
            <a:t>1. Sale  2. Transfer</a:t>
          </a:r>
        </a:p>
        <a:p>
          <a:pPr algn="l">
            <a:buNone/>
          </a:pPr>
          <a:r>
            <a:rPr lang="en-US" sz="2000" dirty="0"/>
            <a:t>3. Barter  4. Exchange</a:t>
          </a:r>
        </a:p>
        <a:p>
          <a:pPr algn="l">
            <a:buNone/>
          </a:pPr>
          <a:r>
            <a:rPr lang="en-US" sz="2000" dirty="0"/>
            <a:t>5. License  6. Rental</a:t>
          </a:r>
        </a:p>
        <a:p>
          <a:pPr algn="l">
            <a:buNone/>
          </a:pPr>
          <a:r>
            <a:rPr lang="en-US" sz="2000" dirty="0"/>
            <a:t>7.  Lease 8. disposal </a:t>
          </a:r>
        </a:p>
      </dgm:t>
    </dgm:pt>
    <dgm:pt modelId="{5A293141-047D-40DE-9517-8B5599DA0717}" type="parTrans" cxnId="{BB46B7A0-5944-47F5-B0A3-7C8858CA6581}">
      <dgm:prSet/>
      <dgm:spPr/>
      <dgm:t>
        <a:bodyPr/>
        <a:lstStyle/>
        <a:p>
          <a:endParaRPr lang="en-US"/>
        </a:p>
      </dgm:t>
    </dgm:pt>
    <dgm:pt modelId="{E372B307-5EB8-4165-9D23-4A217D2CE82D}" type="sibTrans" cxnId="{BB46B7A0-5944-47F5-B0A3-7C8858CA6581}">
      <dgm:prSet/>
      <dgm:spPr/>
      <dgm:t>
        <a:bodyPr/>
        <a:lstStyle/>
        <a:p>
          <a:endParaRPr lang="en-US"/>
        </a:p>
      </dgm:t>
    </dgm:pt>
    <dgm:pt modelId="{6F98B09B-DA9B-42F1-B74B-9BE510FD9517}">
      <dgm:prSet custT="1"/>
      <dgm:spPr>
        <a:solidFill>
          <a:schemeClr val="accent1">
            <a:lumMod val="75000"/>
          </a:schemeClr>
        </a:solidFill>
      </dgm:spPr>
      <dgm:t>
        <a:bodyPr/>
        <a:lstStyle/>
        <a:p>
          <a:pPr algn="l"/>
          <a:r>
            <a:rPr lang="en-US" sz="2000" dirty="0"/>
            <a:t>Specified in </a:t>
          </a:r>
          <a:r>
            <a:rPr lang="en-US" sz="2000" dirty="0" smtClean="0"/>
            <a:t>Sch. </a:t>
          </a:r>
          <a:r>
            <a:rPr lang="en-US" sz="2000" dirty="0"/>
            <a:t>I</a:t>
          </a:r>
        </a:p>
        <a:p>
          <a:pPr algn="l"/>
          <a:r>
            <a:rPr lang="en-US" sz="2000" dirty="0"/>
            <a:t>Made or agreed to be made</a:t>
          </a:r>
        </a:p>
        <a:p>
          <a:pPr algn="l"/>
          <a:r>
            <a:rPr lang="en-US" sz="2000" dirty="0"/>
            <a:t>Without Consideration</a:t>
          </a:r>
        </a:p>
      </dgm:t>
    </dgm:pt>
    <dgm:pt modelId="{3737245E-FB5A-4A5E-9528-FEF90ADFDEAB}" type="parTrans" cxnId="{D82C7E7D-43CD-471E-AF92-B73521A61514}">
      <dgm:prSet/>
      <dgm:spPr/>
      <dgm:t>
        <a:bodyPr/>
        <a:lstStyle/>
        <a:p>
          <a:endParaRPr lang="en-US"/>
        </a:p>
      </dgm:t>
    </dgm:pt>
    <dgm:pt modelId="{97CC2302-E7D8-415C-82D3-262779AB5079}" type="sibTrans" cxnId="{D82C7E7D-43CD-471E-AF92-B73521A61514}">
      <dgm:prSet/>
      <dgm:spPr/>
      <dgm:t>
        <a:bodyPr/>
        <a:lstStyle/>
        <a:p>
          <a:endParaRPr lang="en-US"/>
        </a:p>
      </dgm:t>
    </dgm:pt>
    <dgm:pt modelId="{E66F0606-7041-4E3C-B4FC-34160F2B1D3F}">
      <dgm:prSet custT="1"/>
      <dgm:spPr>
        <a:solidFill>
          <a:schemeClr val="accent1">
            <a:lumMod val="75000"/>
          </a:schemeClr>
        </a:solidFill>
      </dgm:spPr>
      <dgm:t>
        <a:bodyPr/>
        <a:lstStyle/>
        <a:p>
          <a:pPr algn="l"/>
          <a:r>
            <a:rPr lang="en-US" sz="2000" dirty="0" smtClean="0"/>
            <a:t>Import </a:t>
          </a:r>
          <a:r>
            <a:rPr lang="en-US" sz="2000" dirty="0"/>
            <a:t>of </a:t>
          </a:r>
          <a:r>
            <a:rPr lang="en-US" sz="2000" dirty="0" smtClean="0"/>
            <a:t>service for  </a:t>
          </a:r>
          <a:r>
            <a:rPr lang="en-US" sz="2000" dirty="0"/>
            <a:t>a </a:t>
          </a:r>
          <a:r>
            <a:rPr lang="en-US" sz="2000" dirty="0" smtClean="0"/>
            <a:t>consideration And </a:t>
          </a:r>
          <a:r>
            <a:rPr lang="en-US" sz="2000" b="1" dirty="0" smtClean="0"/>
            <a:t>WHETHER </a:t>
          </a:r>
          <a:r>
            <a:rPr lang="en-US" sz="2000" b="1" dirty="0"/>
            <a:t>OR NOT</a:t>
          </a:r>
          <a:r>
            <a:rPr lang="en-US" sz="2000" dirty="0"/>
            <a:t> </a:t>
          </a:r>
          <a:r>
            <a:rPr lang="en-US" sz="2000" dirty="0" smtClean="0"/>
            <a:t> in </a:t>
          </a:r>
          <a:r>
            <a:rPr lang="en-US" sz="2000" dirty="0"/>
            <a:t>the course or furtherance of business</a:t>
          </a:r>
        </a:p>
      </dgm:t>
    </dgm:pt>
    <dgm:pt modelId="{C4AF9188-3E75-4328-ADDE-9E16215F99E0}" type="parTrans" cxnId="{44B88CC0-498D-4A1D-B5B5-3FB4CF556EC6}">
      <dgm:prSet/>
      <dgm:spPr/>
      <dgm:t>
        <a:bodyPr/>
        <a:lstStyle/>
        <a:p>
          <a:endParaRPr lang="en-US"/>
        </a:p>
      </dgm:t>
    </dgm:pt>
    <dgm:pt modelId="{ACCF370B-7F3D-47A8-9A80-5FA378A4CF83}" type="sibTrans" cxnId="{44B88CC0-498D-4A1D-B5B5-3FB4CF556EC6}">
      <dgm:prSet/>
      <dgm:spPr/>
      <dgm:t>
        <a:bodyPr/>
        <a:lstStyle/>
        <a:p>
          <a:endParaRPr lang="en-US"/>
        </a:p>
      </dgm:t>
    </dgm:pt>
    <dgm:pt modelId="{2C096E26-DC68-49EF-A5C0-B4E90E386126}">
      <dgm:prSet custScaleX="83010" custScaleY="127992" custRadScaleRad="158162" custRadScaleInc="85685"/>
      <dgm:spPr>
        <a:solidFill>
          <a:schemeClr val="accent1">
            <a:lumMod val="75000"/>
          </a:schemeClr>
        </a:solidFill>
      </dgm:spPr>
      <dgm:t>
        <a:bodyPr/>
        <a:lstStyle/>
        <a:p>
          <a:endParaRPr lang="en-IN"/>
        </a:p>
      </dgm:t>
    </dgm:pt>
    <dgm:pt modelId="{952C184C-1E82-4174-AF80-2B88973CCD72}" type="parTrans" cxnId="{030A62E3-99DE-4799-8773-4A4DD4988A21}">
      <dgm:prSet custAng="220907" custScaleX="126380" custLinFactNeighborX="8339" custLinFactNeighborY="-9509"/>
      <dgm:spPr/>
      <dgm:t>
        <a:bodyPr/>
        <a:lstStyle/>
        <a:p>
          <a:endParaRPr lang="en-IN"/>
        </a:p>
      </dgm:t>
    </dgm:pt>
    <dgm:pt modelId="{BBEA759D-629A-4E79-B886-81DD2A2D7814}" type="sibTrans" cxnId="{030A62E3-99DE-4799-8773-4A4DD4988A21}">
      <dgm:prSet/>
      <dgm:spPr/>
      <dgm:t>
        <a:bodyPr/>
        <a:lstStyle/>
        <a:p>
          <a:endParaRPr lang="en-IN"/>
        </a:p>
      </dgm:t>
    </dgm:pt>
    <dgm:pt modelId="{FAD84AAD-EE24-4F34-B18A-F9E0F3EE9B5F}">
      <dgm:prSet custScaleX="83010" custScaleY="127992" custRadScaleRad="158162" custRadScaleInc="85685"/>
      <dgm:spPr>
        <a:solidFill>
          <a:schemeClr val="accent1">
            <a:lumMod val="75000"/>
          </a:schemeClr>
        </a:solidFill>
      </dgm:spPr>
      <dgm:t>
        <a:bodyPr/>
        <a:lstStyle/>
        <a:p>
          <a:endParaRPr lang="en-IN"/>
        </a:p>
      </dgm:t>
    </dgm:pt>
    <dgm:pt modelId="{96413C10-2563-496D-9AC3-BC1E2BAD8A35}" type="parTrans" cxnId="{075901A3-95D2-48CD-AE3B-5225D9D75A66}">
      <dgm:prSet custAng="220907" custScaleX="126380" custLinFactNeighborX="8339" custLinFactNeighborY="-9509"/>
      <dgm:spPr/>
      <dgm:t>
        <a:bodyPr/>
        <a:lstStyle/>
        <a:p>
          <a:endParaRPr lang="en-IN"/>
        </a:p>
      </dgm:t>
    </dgm:pt>
    <dgm:pt modelId="{989CCAA5-097B-4EF1-B92A-3D53BCFCEF3D}" type="sibTrans" cxnId="{075901A3-95D2-48CD-AE3B-5225D9D75A66}">
      <dgm:prSet/>
      <dgm:spPr/>
      <dgm:t>
        <a:bodyPr/>
        <a:lstStyle/>
        <a:p>
          <a:endParaRPr lang="en-IN"/>
        </a:p>
      </dgm:t>
    </dgm:pt>
    <dgm:pt modelId="{AB55866F-49A2-4817-A831-D8A59BD16521}">
      <dgm:prSet custScaleX="83010" custScaleY="127992" custRadScaleRad="158162" custRadScaleInc="85685"/>
      <dgm:spPr>
        <a:solidFill>
          <a:schemeClr val="accent1">
            <a:lumMod val="75000"/>
          </a:schemeClr>
        </a:solidFill>
      </dgm:spPr>
      <dgm:t>
        <a:bodyPr/>
        <a:lstStyle/>
        <a:p>
          <a:endParaRPr lang="en-IN"/>
        </a:p>
      </dgm:t>
    </dgm:pt>
    <dgm:pt modelId="{29B76C74-9D1C-4D87-9B1A-2F38BA40B48D}" type="parTrans" cxnId="{5B9DB2D0-6330-4764-A626-C46EAC22D289}">
      <dgm:prSet custAng="220907" custScaleX="126380" custLinFactNeighborX="8339" custLinFactNeighborY="-9509"/>
      <dgm:spPr/>
      <dgm:t>
        <a:bodyPr/>
        <a:lstStyle/>
        <a:p>
          <a:endParaRPr lang="en-IN"/>
        </a:p>
      </dgm:t>
    </dgm:pt>
    <dgm:pt modelId="{85FC8A0D-CC00-42FA-9C88-F8C47E1C4A24}" type="sibTrans" cxnId="{5B9DB2D0-6330-4764-A626-C46EAC22D289}">
      <dgm:prSet/>
      <dgm:spPr/>
      <dgm:t>
        <a:bodyPr/>
        <a:lstStyle/>
        <a:p>
          <a:endParaRPr lang="en-IN"/>
        </a:p>
      </dgm:t>
    </dgm:pt>
    <dgm:pt modelId="{66C832C8-8E41-4158-B3A3-7BB3B1672E7B}" type="pres">
      <dgm:prSet presAssocID="{51DB7EC3-4F7D-443F-BAEF-4B9018F8C75E}" presName="cycle" presStyleCnt="0">
        <dgm:presLayoutVars>
          <dgm:chMax val="1"/>
          <dgm:dir/>
          <dgm:animLvl val="ctr"/>
          <dgm:resizeHandles val="exact"/>
        </dgm:presLayoutVars>
      </dgm:prSet>
      <dgm:spPr/>
      <dgm:t>
        <a:bodyPr/>
        <a:lstStyle/>
        <a:p>
          <a:endParaRPr lang="en-IN"/>
        </a:p>
      </dgm:t>
    </dgm:pt>
    <dgm:pt modelId="{892EC4CC-3C1B-468B-BD49-4AFE8B3B8107}" type="pres">
      <dgm:prSet presAssocID="{E85F6021-0DF6-478E-8BE3-4116573193F2}" presName="centerShape" presStyleLbl="node0" presStyleIdx="0" presStyleCnt="1" custScaleY="31052" custLinFactNeighborX="9033" custLinFactNeighborY="-2980"/>
      <dgm:spPr>
        <a:prstGeom prst="round1Rect">
          <a:avLst/>
        </a:prstGeom>
      </dgm:spPr>
      <dgm:t>
        <a:bodyPr/>
        <a:lstStyle/>
        <a:p>
          <a:endParaRPr lang="en-IN"/>
        </a:p>
      </dgm:t>
    </dgm:pt>
    <dgm:pt modelId="{0FF1BB67-F7B4-482D-98EA-C26A4063C366}" type="pres">
      <dgm:prSet presAssocID="{5A293141-047D-40DE-9517-8B5599DA0717}" presName="parTrans" presStyleLbl="bgSibTrans2D1" presStyleIdx="0" presStyleCnt="3" custAng="876703" custScaleX="113991" custLinFactY="-8280" custLinFactNeighborX="14708" custLinFactNeighborY="-100000"/>
      <dgm:spPr/>
      <dgm:t>
        <a:bodyPr/>
        <a:lstStyle/>
        <a:p>
          <a:endParaRPr lang="en-IN"/>
        </a:p>
      </dgm:t>
    </dgm:pt>
    <dgm:pt modelId="{A5E0A286-6AE5-42BD-AD8A-174E3D34F206}" type="pres">
      <dgm:prSet presAssocID="{4172E356-B49F-43DE-B677-53068906B7EE}" presName="node" presStyleLbl="node1" presStyleIdx="0" presStyleCnt="3" custScaleX="153871" custScaleY="260197" custRadScaleRad="118442" custRadScaleInc="-4527">
        <dgm:presLayoutVars>
          <dgm:bulletEnabled val="1"/>
        </dgm:presLayoutVars>
      </dgm:prSet>
      <dgm:spPr/>
      <dgm:t>
        <a:bodyPr/>
        <a:lstStyle/>
        <a:p>
          <a:endParaRPr lang="en-IN"/>
        </a:p>
      </dgm:t>
    </dgm:pt>
    <dgm:pt modelId="{AD4FDF36-B521-4394-8161-F4AE54617C66}" type="pres">
      <dgm:prSet presAssocID="{3737245E-FB5A-4A5E-9528-FEF90ADFDEAB}" presName="parTrans" presStyleLbl="bgSibTrans2D1" presStyleIdx="1" presStyleCnt="3" custAng="220907" custScaleX="126380" custLinFactNeighborX="9020" custLinFactNeighborY="-44212"/>
      <dgm:spPr/>
      <dgm:t>
        <a:bodyPr/>
        <a:lstStyle/>
        <a:p>
          <a:endParaRPr lang="en-IN"/>
        </a:p>
      </dgm:t>
    </dgm:pt>
    <dgm:pt modelId="{37803F96-8D87-4FBD-AE54-5F1D0B7D98C1}" type="pres">
      <dgm:prSet presAssocID="{6F98B09B-DA9B-42F1-B74B-9BE510FD9517}" presName="node" presStyleLbl="node1" presStyleIdx="1" presStyleCnt="3" custScaleX="86297" custScaleY="113731" custRadScaleRad="158162" custRadScaleInc="85685">
        <dgm:presLayoutVars>
          <dgm:bulletEnabled val="1"/>
        </dgm:presLayoutVars>
      </dgm:prSet>
      <dgm:spPr/>
      <dgm:t>
        <a:bodyPr/>
        <a:lstStyle/>
        <a:p>
          <a:endParaRPr lang="en-IN"/>
        </a:p>
      </dgm:t>
    </dgm:pt>
    <dgm:pt modelId="{190850BD-683E-4F19-A7B8-CF67510B7D3A}" type="pres">
      <dgm:prSet presAssocID="{C4AF9188-3E75-4328-ADDE-9E16215F99E0}" presName="parTrans" presStyleLbl="bgSibTrans2D1" presStyleIdx="2" presStyleCnt="3" custAng="21165128" custScaleX="113218" custLinFactNeighborX="-8286" custLinFactNeighborY="-21395"/>
      <dgm:spPr/>
      <dgm:t>
        <a:bodyPr/>
        <a:lstStyle/>
        <a:p>
          <a:endParaRPr lang="en-IN"/>
        </a:p>
      </dgm:t>
    </dgm:pt>
    <dgm:pt modelId="{1E9390F2-677A-472A-B65D-4EBA112F8A30}" type="pres">
      <dgm:prSet presAssocID="{E66F0606-7041-4E3C-B4FC-34160F2B1D3F}" presName="node" presStyleLbl="node1" presStyleIdx="2" presStyleCnt="3" custScaleX="158772" custScaleY="101708" custRadScaleRad="117435" custRadScaleInc="-65575">
        <dgm:presLayoutVars>
          <dgm:bulletEnabled val="1"/>
        </dgm:presLayoutVars>
      </dgm:prSet>
      <dgm:spPr/>
      <dgm:t>
        <a:bodyPr/>
        <a:lstStyle/>
        <a:p>
          <a:endParaRPr lang="en-IN"/>
        </a:p>
      </dgm:t>
    </dgm:pt>
  </dgm:ptLst>
  <dgm:cxnLst>
    <dgm:cxn modelId="{FB9A022A-3A56-4945-A47C-7673DD09809E}" type="presOf" srcId="{5A293141-047D-40DE-9517-8B5599DA0717}" destId="{0FF1BB67-F7B4-482D-98EA-C26A4063C366}" srcOrd="0" destOrd="0" presId="urn:microsoft.com/office/officeart/2005/8/layout/radial4"/>
    <dgm:cxn modelId="{7C6F8C6D-A1CC-4126-861D-52326C78D99E}" type="presOf" srcId="{51DB7EC3-4F7D-443F-BAEF-4B9018F8C75E}" destId="{66C832C8-8E41-4158-B3A3-7BB3B1672E7B}" srcOrd="0" destOrd="0" presId="urn:microsoft.com/office/officeart/2005/8/layout/radial4"/>
    <dgm:cxn modelId="{030A62E3-99DE-4799-8773-4A4DD4988A21}" srcId="{51DB7EC3-4F7D-443F-BAEF-4B9018F8C75E}" destId="{2C096E26-DC68-49EF-A5C0-B4E90E386126}" srcOrd="1" destOrd="0" parTransId="{952C184C-1E82-4174-AF80-2B88973CCD72}" sibTransId="{BBEA759D-629A-4E79-B886-81DD2A2D7814}"/>
    <dgm:cxn modelId="{075901A3-95D2-48CD-AE3B-5225D9D75A66}" srcId="{51DB7EC3-4F7D-443F-BAEF-4B9018F8C75E}" destId="{FAD84AAD-EE24-4F34-B18A-F9E0F3EE9B5F}" srcOrd="2" destOrd="0" parTransId="{96413C10-2563-496D-9AC3-BC1E2BAD8A35}" sibTransId="{989CCAA5-097B-4EF1-B92A-3D53BCFCEF3D}"/>
    <dgm:cxn modelId="{674A4989-4B6F-46B2-ACC9-1E184E58EBD8}" type="presOf" srcId="{E66F0606-7041-4E3C-B4FC-34160F2B1D3F}" destId="{1E9390F2-677A-472A-B65D-4EBA112F8A30}" srcOrd="0" destOrd="0" presId="urn:microsoft.com/office/officeart/2005/8/layout/radial4"/>
    <dgm:cxn modelId="{44B88CC0-498D-4A1D-B5B5-3FB4CF556EC6}" srcId="{E85F6021-0DF6-478E-8BE3-4116573193F2}" destId="{E66F0606-7041-4E3C-B4FC-34160F2B1D3F}" srcOrd="2" destOrd="0" parTransId="{C4AF9188-3E75-4328-ADDE-9E16215F99E0}" sibTransId="{ACCF370B-7F3D-47A8-9A80-5FA378A4CF83}"/>
    <dgm:cxn modelId="{D075CCCE-78BD-4864-AECD-A6837011E7BE}" type="presOf" srcId="{6F98B09B-DA9B-42F1-B74B-9BE510FD9517}" destId="{37803F96-8D87-4FBD-AE54-5F1D0B7D98C1}" srcOrd="0" destOrd="0" presId="urn:microsoft.com/office/officeart/2005/8/layout/radial4"/>
    <dgm:cxn modelId="{5B9DB2D0-6330-4764-A626-C46EAC22D289}" srcId="{51DB7EC3-4F7D-443F-BAEF-4B9018F8C75E}" destId="{AB55866F-49A2-4817-A831-D8A59BD16521}" srcOrd="3" destOrd="0" parTransId="{29B76C74-9D1C-4D87-9B1A-2F38BA40B48D}" sibTransId="{85FC8A0D-CC00-42FA-9C88-F8C47E1C4A24}"/>
    <dgm:cxn modelId="{D82C7E7D-43CD-471E-AF92-B73521A61514}" srcId="{E85F6021-0DF6-478E-8BE3-4116573193F2}" destId="{6F98B09B-DA9B-42F1-B74B-9BE510FD9517}" srcOrd="1" destOrd="0" parTransId="{3737245E-FB5A-4A5E-9528-FEF90ADFDEAB}" sibTransId="{97CC2302-E7D8-415C-82D3-262779AB5079}"/>
    <dgm:cxn modelId="{F56F159E-4BC0-4DF5-AF88-E8EC66384DA7}" type="presOf" srcId="{3737245E-FB5A-4A5E-9528-FEF90ADFDEAB}" destId="{AD4FDF36-B521-4394-8161-F4AE54617C66}" srcOrd="0" destOrd="0" presId="urn:microsoft.com/office/officeart/2005/8/layout/radial4"/>
    <dgm:cxn modelId="{BB46B7A0-5944-47F5-B0A3-7C8858CA6581}" srcId="{E85F6021-0DF6-478E-8BE3-4116573193F2}" destId="{4172E356-B49F-43DE-B677-53068906B7EE}" srcOrd="0" destOrd="0" parTransId="{5A293141-047D-40DE-9517-8B5599DA0717}" sibTransId="{E372B307-5EB8-4165-9D23-4A217D2CE82D}"/>
    <dgm:cxn modelId="{A288AD13-7BCC-440A-8B80-3A20C7AF43DF}" type="presOf" srcId="{E85F6021-0DF6-478E-8BE3-4116573193F2}" destId="{892EC4CC-3C1B-468B-BD49-4AFE8B3B8107}" srcOrd="0" destOrd="0" presId="urn:microsoft.com/office/officeart/2005/8/layout/radial4"/>
    <dgm:cxn modelId="{2938EF6B-82DA-40C5-979F-6159175F1DC4}" type="presOf" srcId="{4172E356-B49F-43DE-B677-53068906B7EE}" destId="{A5E0A286-6AE5-42BD-AD8A-174E3D34F206}" srcOrd="0" destOrd="0" presId="urn:microsoft.com/office/officeart/2005/8/layout/radial4"/>
    <dgm:cxn modelId="{147DD53F-6438-4D76-8B95-8CA50BCA7E88}" srcId="{51DB7EC3-4F7D-443F-BAEF-4B9018F8C75E}" destId="{E85F6021-0DF6-478E-8BE3-4116573193F2}" srcOrd="0" destOrd="0" parTransId="{9D94E678-97D1-4373-AE1F-2E388B521FE7}" sibTransId="{6A17F5FB-4395-4233-8A3F-AF594147D0F1}"/>
    <dgm:cxn modelId="{83F0AF0A-3763-4629-A354-711E07102818}" type="presOf" srcId="{C4AF9188-3E75-4328-ADDE-9E16215F99E0}" destId="{190850BD-683E-4F19-A7B8-CF67510B7D3A}" srcOrd="0" destOrd="0" presId="urn:microsoft.com/office/officeart/2005/8/layout/radial4"/>
    <dgm:cxn modelId="{A650D1CD-19F7-4F11-BC81-863078728865}" type="presParOf" srcId="{66C832C8-8E41-4158-B3A3-7BB3B1672E7B}" destId="{892EC4CC-3C1B-468B-BD49-4AFE8B3B8107}" srcOrd="0" destOrd="0" presId="urn:microsoft.com/office/officeart/2005/8/layout/radial4"/>
    <dgm:cxn modelId="{258BEB21-2221-450A-8973-10D835ED8BCF}" type="presParOf" srcId="{66C832C8-8E41-4158-B3A3-7BB3B1672E7B}" destId="{0FF1BB67-F7B4-482D-98EA-C26A4063C366}" srcOrd="1" destOrd="0" presId="urn:microsoft.com/office/officeart/2005/8/layout/radial4"/>
    <dgm:cxn modelId="{D4CF090E-59A7-44FC-9DC6-F2F4A656B89C}" type="presParOf" srcId="{66C832C8-8E41-4158-B3A3-7BB3B1672E7B}" destId="{A5E0A286-6AE5-42BD-AD8A-174E3D34F206}" srcOrd="2" destOrd="0" presId="urn:microsoft.com/office/officeart/2005/8/layout/radial4"/>
    <dgm:cxn modelId="{CF28FB8C-5CCB-4983-8049-7B13271339D9}" type="presParOf" srcId="{66C832C8-8E41-4158-B3A3-7BB3B1672E7B}" destId="{AD4FDF36-B521-4394-8161-F4AE54617C66}" srcOrd="3" destOrd="0" presId="urn:microsoft.com/office/officeart/2005/8/layout/radial4"/>
    <dgm:cxn modelId="{F9232BDD-F8C7-4277-9878-3AD1E45A0DA1}" type="presParOf" srcId="{66C832C8-8E41-4158-B3A3-7BB3B1672E7B}" destId="{37803F96-8D87-4FBD-AE54-5F1D0B7D98C1}" srcOrd="4" destOrd="0" presId="urn:microsoft.com/office/officeart/2005/8/layout/radial4"/>
    <dgm:cxn modelId="{2ED39EE5-C850-41BA-9EF5-4C1E5D55E3FF}" type="presParOf" srcId="{66C832C8-8E41-4158-B3A3-7BB3B1672E7B}" destId="{190850BD-683E-4F19-A7B8-CF67510B7D3A}" srcOrd="5" destOrd="0" presId="urn:microsoft.com/office/officeart/2005/8/layout/radial4"/>
    <dgm:cxn modelId="{6F90C510-43F3-4289-867E-AD537A89AD60}" type="presParOf" srcId="{66C832C8-8E41-4158-B3A3-7BB3B1672E7B}" destId="{1E9390F2-677A-472A-B65D-4EBA112F8A30}" srcOrd="6" destOrd="0" presId="urn:microsoft.com/office/officeart/2005/8/layout/radial4"/>
  </dgm:cxnLst>
  <dgm:bg>
    <a:noFill/>
  </dgm:bg>
  <dgm:whole/>
  <dgm:extLst>
    <a:ext uri="http://schemas.microsoft.com/office/drawing/2008/diagram">
      <dsp:dataModelExt xmlns:dsp="http://schemas.microsoft.com/office/drawing/2008/diagram" xmlns=""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8542385-AEDA-4187-8F37-CB1C3F98337F}">
      <dsp:nvSpPr>
        <dsp:cNvPr id="0" name=""/>
        <dsp:cNvSpPr/>
      </dsp:nvSpPr>
      <dsp:spPr>
        <a:xfrm>
          <a:off x="4891" y="0"/>
          <a:ext cx="9008036" cy="2499360"/>
        </a:xfrm>
        <a:prstGeom prst="chevron">
          <a:avLst>
            <a:gd name="adj" fmla="val 40000"/>
          </a:avLst>
        </a:prstGeom>
        <a:solidFill>
          <a:schemeClr val="accent1">
            <a:hueOff val="0"/>
            <a:satOff val="0"/>
            <a:lumOff val="0"/>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26493F84-00FA-4586-BAF0-3D7B0E43C243}">
      <dsp:nvSpPr>
        <dsp:cNvPr id="0" name=""/>
        <dsp:cNvSpPr/>
      </dsp:nvSpPr>
      <dsp:spPr>
        <a:xfrm>
          <a:off x="2407034" y="624840"/>
          <a:ext cx="7606786" cy="2499360"/>
        </a:xfrm>
        <a:prstGeom prst="roundRect">
          <a:avLst>
            <a:gd name="adj" fmla="val 10000"/>
          </a:avLst>
        </a:prstGeom>
        <a:solidFill>
          <a:schemeClr val="lt1">
            <a:alpha val="90000"/>
            <a:hueOff val="0"/>
            <a:satOff val="0"/>
            <a:lumOff val="0"/>
            <a:alphaOff val="0"/>
          </a:schemeClr>
        </a:solidFill>
        <a:ln w="15875" cap="rnd"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99136" tIns="199136" rIns="199136" bIns="199136" numCol="1" spcCol="1270" anchor="t" anchorCtr="0">
          <a:noAutofit/>
        </a:bodyPr>
        <a:lstStyle/>
        <a:p>
          <a:pPr marL="0" lvl="0" indent="0" algn="l" defTabSz="1244600">
            <a:lnSpc>
              <a:spcPct val="90000"/>
            </a:lnSpc>
            <a:spcBef>
              <a:spcPct val="0"/>
            </a:spcBef>
            <a:spcAft>
              <a:spcPct val="35000"/>
            </a:spcAft>
            <a:buNone/>
          </a:pPr>
          <a:r>
            <a:rPr lang="en-US" sz="2800" kern="1200" dirty="0"/>
            <a:t>Determining the nature of transaction to be taxed under GST 3 aspects needs to understood</a:t>
          </a:r>
          <a:endParaRPr lang="en-IN" sz="2800" kern="1200" dirty="0"/>
        </a:p>
        <a:p>
          <a:pPr marL="228600" lvl="1" indent="-228600" algn="l" defTabSz="977900">
            <a:lnSpc>
              <a:spcPct val="90000"/>
            </a:lnSpc>
            <a:spcBef>
              <a:spcPct val="0"/>
            </a:spcBef>
            <a:spcAft>
              <a:spcPct val="15000"/>
            </a:spcAft>
            <a:buFont typeface="Wingdings" panose="05000000000000000000" pitchFamily="2" charset="2"/>
            <a:buChar char="§"/>
          </a:pPr>
          <a:r>
            <a:rPr lang="en-US" sz="2200" kern="1200" dirty="0"/>
            <a:t>Whether supply in question is of Goods or Services ?</a:t>
          </a:r>
          <a:endParaRPr lang="en-IN" sz="2200" kern="1200" dirty="0"/>
        </a:p>
        <a:p>
          <a:pPr marL="228600" lvl="1" indent="-228600" algn="l" defTabSz="977900">
            <a:lnSpc>
              <a:spcPct val="90000"/>
            </a:lnSpc>
            <a:spcBef>
              <a:spcPct val="0"/>
            </a:spcBef>
            <a:spcAft>
              <a:spcPct val="15000"/>
            </a:spcAft>
            <a:buFont typeface="Wingdings" panose="05000000000000000000" pitchFamily="2" charset="2"/>
            <a:buChar char="§"/>
          </a:pPr>
          <a:r>
            <a:rPr lang="en-US" sz="2200" kern="1200" dirty="0"/>
            <a:t>What is meaning of Supply of Goods?</a:t>
          </a:r>
          <a:endParaRPr lang="en-IN" sz="2200" kern="1200" dirty="0"/>
        </a:p>
        <a:p>
          <a:pPr marL="228600" lvl="1" indent="-228600" algn="l" defTabSz="977900">
            <a:lnSpc>
              <a:spcPct val="90000"/>
            </a:lnSpc>
            <a:spcBef>
              <a:spcPct val="0"/>
            </a:spcBef>
            <a:spcAft>
              <a:spcPct val="15000"/>
            </a:spcAft>
            <a:buFont typeface="Wingdings" panose="05000000000000000000" pitchFamily="2" charset="2"/>
            <a:buChar char="§"/>
          </a:pPr>
          <a:r>
            <a:rPr lang="en-US" sz="2200" kern="1200" dirty="0"/>
            <a:t>What is meaning of Supply of Services?</a:t>
          </a:r>
          <a:endParaRPr lang="en-IN" sz="2200" kern="1200" dirty="0"/>
        </a:p>
      </dsp:txBody>
      <dsp:txXfrm>
        <a:off x="2480238" y="698044"/>
        <a:ext cx="7460378" cy="2352952"/>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FAD48D9-3FB1-45EE-A322-BBC889A68073}">
      <dsp:nvSpPr>
        <dsp:cNvPr id="0" name=""/>
        <dsp:cNvSpPr/>
      </dsp:nvSpPr>
      <dsp:spPr>
        <a:xfrm>
          <a:off x="758" y="36327"/>
          <a:ext cx="3262930" cy="3915516"/>
        </a:xfrm>
        <a:prstGeom prst="roundRect">
          <a:avLst>
            <a:gd name="adj" fmla="val 5000"/>
          </a:avLst>
        </a:prstGeom>
        <a:solidFill>
          <a:schemeClr val="accent3">
            <a:lumMod val="5000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0" tIns="89154" rIns="115570" bIns="0" numCol="1" spcCol="1270" anchor="t" anchorCtr="0">
          <a:noAutofit/>
        </a:bodyPr>
        <a:lstStyle/>
        <a:p>
          <a:pPr marL="0" lvl="0" indent="0" algn="r" defTabSz="1155700">
            <a:lnSpc>
              <a:spcPct val="90000"/>
            </a:lnSpc>
            <a:spcBef>
              <a:spcPct val="0"/>
            </a:spcBef>
            <a:spcAft>
              <a:spcPct val="35000"/>
            </a:spcAft>
            <a:buNone/>
          </a:pPr>
          <a:r>
            <a:rPr lang="en-US" sz="2600" kern="1200" dirty="0"/>
            <a:t>MEANS</a:t>
          </a:r>
          <a:endParaRPr lang="en-IN" sz="2600" kern="1200" dirty="0"/>
        </a:p>
      </dsp:txBody>
      <dsp:txXfrm rot="16200000">
        <a:off x="-1278310" y="1315396"/>
        <a:ext cx="3210723" cy="652586"/>
      </dsp:txXfrm>
    </dsp:sp>
    <dsp:sp modelId="{7DF11D01-0473-4D30-B799-512493583B43}">
      <dsp:nvSpPr>
        <dsp:cNvPr id="0" name=""/>
        <dsp:cNvSpPr/>
      </dsp:nvSpPr>
      <dsp:spPr>
        <a:xfrm>
          <a:off x="653344" y="36327"/>
          <a:ext cx="2430883" cy="3915516"/>
        </a:xfrm>
        <a:prstGeom prst="rect">
          <a:avLst/>
        </a:prstGeom>
        <a:noFill/>
        <a:ln w="15875" cap="rnd" cmpd="sng" algn="ctr">
          <a:noFill/>
          <a:prstDash val="solid"/>
        </a:ln>
        <a:effectLst/>
        <a:sp3d/>
      </dsp:spPr>
      <dsp:style>
        <a:lnRef idx="2">
          <a:scrgbClr r="0" g="0" b="0"/>
        </a:lnRef>
        <a:fillRef idx="1">
          <a:scrgbClr r="0" g="0" b="0"/>
        </a:fillRef>
        <a:effectRef idx="0">
          <a:scrgbClr r="0" g="0" b="0"/>
        </a:effectRef>
        <a:fontRef idx="minor">
          <a:schemeClr val="lt1"/>
        </a:fontRef>
      </dsp:style>
      <dsp:txBody>
        <a:bodyPr spcFirstLastPara="0" vert="horz" wrap="square" lIns="0" tIns="85725" rIns="0" bIns="0" numCol="1" spcCol="1270" anchor="t" anchorCtr="0">
          <a:noAutofit/>
        </a:bodyPr>
        <a:lstStyle/>
        <a:p>
          <a:pPr marL="0" lvl="0" indent="0" algn="l" defTabSz="1111250">
            <a:lnSpc>
              <a:spcPct val="90000"/>
            </a:lnSpc>
            <a:spcBef>
              <a:spcPct val="0"/>
            </a:spcBef>
            <a:spcAft>
              <a:spcPct val="35000"/>
            </a:spcAft>
            <a:buNone/>
          </a:pPr>
          <a:r>
            <a:rPr lang="en-US" sz="2500" kern="1200"/>
            <a:t>every </a:t>
          </a:r>
          <a:r>
            <a:rPr lang="en-US" sz="2500" kern="1200" dirty="0"/>
            <a:t>kind of movable property</a:t>
          </a:r>
          <a:endParaRPr lang="en-IN" sz="2500" kern="1200" dirty="0"/>
        </a:p>
      </dsp:txBody>
      <dsp:txXfrm>
        <a:off x="653344" y="36327"/>
        <a:ext cx="2430883" cy="3915516"/>
      </dsp:txXfrm>
    </dsp:sp>
    <dsp:sp modelId="{DF2CDE08-A496-4F8B-88AB-8707EAE46272}">
      <dsp:nvSpPr>
        <dsp:cNvPr id="0" name=""/>
        <dsp:cNvSpPr/>
      </dsp:nvSpPr>
      <dsp:spPr>
        <a:xfrm>
          <a:off x="3377891" y="36327"/>
          <a:ext cx="3262930" cy="3915516"/>
        </a:xfrm>
        <a:prstGeom prst="roundRect">
          <a:avLst>
            <a:gd name="adj" fmla="val 5000"/>
          </a:avLst>
        </a:prstGeom>
        <a:solidFill>
          <a:srgbClr val="92D050"/>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0" tIns="89154" rIns="115570" bIns="0" numCol="1" spcCol="1270" anchor="t" anchorCtr="0">
          <a:noAutofit/>
        </a:bodyPr>
        <a:lstStyle/>
        <a:p>
          <a:pPr marL="0" lvl="0" indent="0" algn="r" defTabSz="1155700">
            <a:lnSpc>
              <a:spcPct val="90000"/>
            </a:lnSpc>
            <a:spcBef>
              <a:spcPct val="0"/>
            </a:spcBef>
            <a:spcAft>
              <a:spcPct val="35000"/>
            </a:spcAft>
            <a:buNone/>
          </a:pPr>
          <a:r>
            <a:rPr lang="en-US" sz="2600" kern="1200" dirty="0"/>
            <a:t>INCLUDES</a:t>
          </a:r>
          <a:endParaRPr lang="en-IN" sz="2600" kern="1200" dirty="0"/>
        </a:p>
      </dsp:txBody>
      <dsp:txXfrm rot="16200000">
        <a:off x="2098822" y="1315396"/>
        <a:ext cx="3210723" cy="652586"/>
      </dsp:txXfrm>
    </dsp:sp>
    <dsp:sp modelId="{203B01D3-1968-46F7-B8FC-94BE71CED1A2}">
      <dsp:nvSpPr>
        <dsp:cNvPr id="0" name=""/>
        <dsp:cNvSpPr/>
      </dsp:nvSpPr>
      <dsp:spPr>
        <a:xfrm rot="5400000">
          <a:off x="3106495" y="3148233"/>
          <a:ext cx="575421" cy="489439"/>
        </a:xfrm>
        <a:prstGeom prst="flowChartExtract">
          <a:avLst/>
        </a:prstGeom>
        <a:solidFill>
          <a:schemeClr val="lt1">
            <a:hueOff val="0"/>
            <a:satOff val="0"/>
            <a:lumOff val="0"/>
            <a:alphaOff val="0"/>
          </a:schemeClr>
        </a:solidFill>
        <a:ln w="15875" cap="rnd" cmpd="sng" algn="ctr">
          <a:solidFill>
            <a:schemeClr val="accent2">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C9E7C6AA-C608-487F-B835-79E8EB6EE4D6}">
      <dsp:nvSpPr>
        <dsp:cNvPr id="0" name=""/>
        <dsp:cNvSpPr/>
      </dsp:nvSpPr>
      <dsp:spPr>
        <a:xfrm>
          <a:off x="4030477" y="36327"/>
          <a:ext cx="2430883" cy="3915516"/>
        </a:xfrm>
        <a:prstGeom prst="rect">
          <a:avLst/>
        </a:prstGeom>
        <a:noFill/>
        <a:ln w="15875" cap="rnd" cmpd="sng" algn="ctr">
          <a:noFill/>
          <a:prstDash val="solid"/>
        </a:ln>
        <a:effectLst/>
        <a:sp3d/>
      </dsp:spPr>
      <dsp:style>
        <a:lnRef idx="2">
          <a:scrgbClr r="0" g="0" b="0"/>
        </a:lnRef>
        <a:fillRef idx="1">
          <a:scrgbClr r="0" g="0" b="0"/>
        </a:fillRef>
        <a:effectRef idx="0">
          <a:scrgbClr r="0" g="0" b="0"/>
        </a:effectRef>
        <a:fontRef idx="minor">
          <a:schemeClr val="lt1"/>
        </a:fontRef>
      </dsp:style>
      <dsp:txBody>
        <a:bodyPr spcFirstLastPara="0" vert="horz" wrap="square" lIns="0" tIns="85725" rIns="0" bIns="0" numCol="1" spcCol="1270" anchor="t" anchorCtr="0">
          <a:noAutofit/>
        </a:bodyPr>
        <a:lstStyle/>
        <a:p>
          <a:pPr marL="0" lvl="0" indent="0" algn="l" defTabSz="1111250">
            <a:lnSpc>
              <a:spcPct val="90000"/>
            </a:lnSpc>
            <a:spcBef>
              <a:spcPct val="0"/>
            </a:spcBef>
            <a:spcAft>
              <a:spcPct val="35000"/>
            </a:spcAft>
            <a:buNone/>
          </a:pPr>
          <a:r>
            <a:rPr lang="en-IN" sz="2500" kern="1200" dirty="0"/>
            <a:t>1. Actionable Claims</a:t>
          </a:r>
        </a:p>
        <a:p>
          <a:pPr marL="0" lvl="0" indent="0" algn="l" defTabSz="1111250">
            <a:lnSpc>
              <a:spcPct val="90000"/>
            </a:lnSpc>
            <a:spcBef>
              <a:spcPct val="0"/>
            </a:spcBef>
            <a:spcAft>
              <a:spcPct val="35000"/>
            </a:spcAft>
            <a:buNone/>
          </a:pPr>
          <a:r>
            <a:rPr lang="en-US" sz="2500" kern="1200" dirty="0"/>
            <a:t>2. growing crops</a:t>
          </a:r>
          <a:endParaRPr lang="en-IN" sz="2500" kern="1200" dirty="0"/>
        </a:p>
        <a:p>
          <a:pPr marL="0" lvl="0" indent="0" algn="l" defTabSz="1111250">
            <a:lnSpc>
              <a:spcPct val="90000"/>
            </a:lnSpc>
            <a:spcBef>
              <a:spcPct val="0"/>
            </a:spcBef>
            <a:spcAft>
              <a:spcPct val="35000"/>
            </a:spcAft>
            <a:buNone/>
          </a:pPr>
          <a:r>
            <a:rPr lang="en-US" sz="2500" kern="1200" dirty="0"/>
            <a:t>3. grass and things attached to or forming part of land which are agreed to be severed before supply or contract of supply</a:t>
          </a:r>
          <a:endParaRPr lang="en-IN" sz="2500" kern="1200" dirty="0"/>
        </a:p>
      </dsp:txBody>
      <dsp:txXfrm>
        <a:off x="4030477" y="36327"/>
        <a:ext cx="2430883" cy="3915516"/>
      </dsp:txXfrm>
    </dsp:sp>
    <dsp:sp modelId="{B4709A1A-B94F-4909-9713-3917CF4A6A88}">
      <dsp:nvSpPr>
        <dsp:cNvPr id="0" name=""/>
        <dsp:cNvSpPr/>
      </dsp:nvSpPr>
      <dsp:spPr>
        <a:xfrm>
          <a:off x="6755024" y="36327"/>
          <a:ext cx="3262930" cy="3915516"/>
        </a:xfrm>
        <a:prstGeom prst="roundRect">
          <a:avLst>
            <a:gd name="adj" fmla="val 5000"/>
          </a:avLst>
        </a:prstGeom>
        <a:solidFill>
          <a:srgbClr val="FF0000"/>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0" tIns="89154" rIns="115570" bIns="0" numCol="1" spcCol="1270" anchor="t" anchorCtr="0">
          <a:noAutofit/>
        </a:bodyPr>
        <a:lstStyle/>
        <a:p>
          <a:pPr marL="0" lvl="0" indent="0" algn="r" defTabSz="1155700">
            <a:lnSpc>
              <a:spcPct val="90000"/>
            </a:lnSpc>
            <a:spcBef>
              <a:spcPct val="0"/>
            </a:spcBef>
            <a:spcAft>
              <a:spcPct val="35000"/>
            </a:spcAft>
            <a:buNone/>
          </a:pPr>
          <a:r>
            <a:rPr lang="en-US" sz="2600" kern="1200" dirty="0"/>
            <a:t>DOES NOT INCLUDE</a:t>
          </a:r>
          <a:endParaRPr lang="en-IN" sz="2600" kern="1200" dirty="0"/>
        </a:p>
      </dsp:txBody>
      <dsp:txXfrm rot="16200000">
        <a:off x="5475955" y="1315396"/>
        <a:ext cx="3210723" cy="652586"/>
      </dsp:txXfrm>
    </dsp:sp>
    <dsp:sp modelId="{C2C39419-1987-48E4-861A-214D61F8F491}">
      <dsp:nvSpPr>
        <dsp:cNvPr id="0" name=""/>
        <dsp:cNvSpPr/>
      </dsp:nvSpPr>
      <dsp:spPr>
        <a:xfrm rot="5400000">
          <a:off x="6483628" y="3148233"/>
          <a:ext cx="575421" cy="489439"/>
        </a:xfrm>
        <a:prstGeom prst="flowChartExtract">
          <a:avLst/>
        </a:prstGeom>
        <a:solidFill>
          <a:schemeClr val="lt1">
            <a:hueOff val="0"/>
            <a:satOff val="0"/>
            <a:lumOff val="0"/>
            <a:alphaOff val="0"/>
          </a:schemeClr>
        </a:solidFill>
        <a:ln w="15875" cap="rnd" cmpd="sng" algn="ctr">
          <a:solidFill>
            <a:schemeClr val="accent2">
              <a:hueOff val="4681519"/>
              <a:satOff val="-5839"/>
              <a:lumOff val="1373"/>
              <a:alphaOff val="0"/>
            </a:schemeClr>
          </a:solidFill>
          <a:prstDash val="solid"/>
        </a:ln>
        <a:effectLst/>
      </dsp:spPr>
      <dsp:style>
        <a:lnRef idx="2">
          <a:scrgbClr r="0" g="0" b="0"/>
        </a:lnRef>
        <a:fillRef idx="1">
          <a:scrgbClr r="0" g="0" b="0"/>
        </a:fillRef>
        <a:effectRef idx="0">
          <a:scrgbClr r="0" g="0" b="0"/>
        </a:effectRef>
        <a:fontRef idx="minor"/>
      </dsp:style>
    </dsp:sp>
    <dsp:sp modelId="{71BCDF51-3F7B-42B2-8992-DD1691A675CE}">
      <dsp:nvSpPr>
        <dsp:cNvPr id="0" name=""/>
        <dsp:cNvSpPr/>
      </dsp:nvSpPr>
      <dsp:spPr>
        <a:xfrm>
          <a:off x="7407610" y="36327"/>
          <a:ext cx="2430883" cy="3915516"/>
        </a:xfrm>
        <a:prstGeom prst="rect">
          <a:avLst/>
        </a:prstGeom>
        <a:noFill/>
        <a:ln w="15875" cap="rnd" cmpd="sng" algn="ctr">
          <a:noFill/>
          <a:prstDash val="solid"/>
        </a:ln>
        <a:effectLst/>
        <a:sp3d/>
      </dsp:spPr>
      <dsp:style>
        <a:lnRef idx="2">
          <a:scrgbClr r="0" g="0" b="0"/>
        </a:lnRef>
        <a:fillRef idx="1">
          <a:scrgbClr r="0" g="0" b="0"/>
        </a:fillRef>
        <a:effectRef idx="0">
          <a:scrgbClr r="0" g="0" b="0"/>
        </a:effectRef>
        <a:fontRef idx="minor">
          <a:schemeClr val="lt1"/>
        </a:fontRef>
      </dsp:style>
      <dsp:txBody>
        <a:bodyPr spcFirstLastPara="0" vert="horz" wrap="square" lIns="0" tIns="85725" rIns="0" bIns="0" numCol="1" spcCol="1270" anchor="t" anchorCtr="0">
          <a:noAutofit/>
        </a:bodyPr>
        <a:lstStyle/>
        <a:p>
          <a:pPr marL="0" lvl="0" indent="0" algn="l" defTabSz="1111250">
            <a:lnSpc>
              <a:spcPct val="90000"/>
            </a:lnSpc>
            <a:spcBef>
              <a:spcPct val="0"/>
            </a:spcBef>
            <a:spcAft>
              <a:spcPct val="35000"/>
            </a:spcAft>
            <a:buNone/>
          </a:pPr>
          <a:r>
            <a:rPr lang="en-US" sz="2500" kern="1200" dirty="0"/>
            <a:t>1. Money</a:t>
          </a:r>
        </a:p>
        <a:p>
          <a:pPr marL="0" lvl="0" indent="0" algn="l" defTabSz="1111250">
            <a:lnSpc>
              <a:spcPct val="90000"/>
            </a:lnSpc>
            <a:spcBef>
              <a:spcPct val="0"/>
            </a:spcBef>
            <a:spcAft>
              <a:spcPct val="35000"/>
            </a:spcAft>
            <a:buFont typeface="Arial" panose="020B0604020202020204" pitchFamily="34" charset="0"/>
            <a:buNone/>
          </a:pPr>
          <a:r>
            <a:rPr lang="en-US" sz="2500" kern="1200" dirty="0"/>
            <a:t>2. Securities </a:t>
          </a:r>
          <a:endParaRPr lang="en-IN" sz="2500" kern="1200" dirty="0"/>
        </a:p>
      </dsp:txBody>
      <dsp:txXfrm>
        <a:off x="7407610" y="36327"/>
        <a:ext cx="2430883" cy="3915516"/>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EA801A7-62D8-462B-9D00-7CB49DE7C6D3}">
      <dsp:nvSpPr>
        <dsp:cNvPr id="0" name=""/>
        <dsp:cNvSpPr/>
      </dsp:nvSpPr>
      <dsp:spPr>
        <a:xfrm>
          <a:off x="758" y="0"/>
          <a:ext cx="3262930" cy="2896241"/>
        </a:xfrm>
        <a:prstGeom prst="roundRect">
          <a:avLst>
            <a:gd name="adj" fmla="val 5000"/>
          </a:avLst>
        </a:prstGeom>
        <a:solidFill>
          <a:schemeClr val="accent3">
            <a:lumMod val="5000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0" tIns="92583" rIns="120015" bIns="0" numCol="1" spcCol="1270" anchor="t" anchorCtr="0">
          <a:noAutofit/>
        </a:bodyPr>
        <a:lstStyle/>
        <a:p>
          <a:pPr marL="0" lvl="0" indent="0" algn="r" defTabSz="1200150">
            <a:lnSpc>
              <a:spcPct val="90000"/>
            </a:lnSpc>
            <a:spcBef>
              <a:spcPct val="0"/>
            </a:spcBef>
            <a:spcAft>
              <a:spcPct val="35000"/>
            </a:spcAft>
            <a:buNone/>
          </a:pPr>
          <a:r>
            <a:rPr lang="en-IN" sz="2700" kern="1200">
              <a:latin typeface="Corbel" panose="020B0503020204020204"/>
              <a:ea typeface="+mn-ea"/>
              <a:cs typeface="+mn-cs"/>
            </a:rPr>
            <a:t>MEANS</a:t>
          </a:r>
          <a:endParaRPr lang="en-IN" sz="2700" kern="1200" dirty="0">
            <a:latin typeface="Corbel" panose="020B0503020204020204"/>
            <a:ea typeface="+mn-ea"/>
            <a:cs typeface="+mn-cs"/>
          </a:endParaRPr>
        </a:p>
      </dsp:txBody>
      <dsp:txXfrm rot="16200000">
        <a:off x="-860407" y="861165"/>
        <a:ext cx="2374917" cy="652586"/>
      </dsp:txXfrm>
    </dsp:sp>
    <dsp:sp modelId="{2FD908E3-A49A-4129-8486-DF8F177909CC}">
      <dsp:nvSpPr>
        <dsp:cNvPr id="0" name=""/>
        <dsp:cNvSpPr/>
      </dsp:nvSpPr>
      <dsp:spPr>
        <a:xfrm>
          <a:off x="653344" y="0"/>
          <a:ext cx="2430883" cy="2896241"/>
        </a:xfrm>
        <a:prstGeom prst="rect">
          <a:avLst/>
        </a:prstGeom>
        <a:noFill/>
        <a:ln w="15875" cap="rnd" cmpd="sng" algn="ctr">
          <a:noFill/>
          <a:prstDash val="solid"/>
        </a:ln>
        <a:effectLst/>
        <a:sp3d/>
      </dsp:spPr>
      <dsp:style>
        <a:lnRef idx="2">
          <a:scrgbClr r="0" g="0" b="0"/>
        </a:lnRef>
        <a:fillRef idx="1">
          <a:scrgbClr r="0" g="0" b="0"/>
        </a:fillRef>
        <a:effectRef idx="0">
          <a:scrgbClr r="0" g="0" b="0"/>
        </a:effectRef>
        <a:fontRef idx="minor">
          <a:schemeClr val="lt1"/>
        </a:fontRef>
      </dsp:style>
      <dsp:txBody>
        <a:bodyPr spcFirstLastPara="0" vert="horz" wrap="square" lIns="0" tIns="96012" rIns="0" bIns="0" numCol="1" spcCol="1270" anchor="t" anchorCtr="0">
          <a:noAutofit/>
        </a:bodyPr>
        <a:lstStyle/>
        <a:p>
          <a:pPr marL="0" lvl="0" indent="0" algn="l" defTabSz="1244600">
            <a:lnSpc>
              <a:spcPct val="90000"/>
            </a:lnSpc>
            <a:spcBef>
              <a:spcPct val="0"/>
            </a:spcBef>
            <a:spcAft>
              <a:spcPct val="35000"/>
            </a:spcAft>
            <a:buNone/>
          </a:pPr>
          <a:r>
            <a:rPr lang="en-US" sz="2800" b="1" u="sng" kern="1200" dirty="0"/>
            <a:t>Anything</a:t>
          </a:r>
          <a:r>
            <a:rPr lang="en-US" sz="2800" kern="1200" dirty="0"/>
            <a:t> other than goods</a:t>
          </a:r>
          <a:endParaRPr lang="en-IN" sz="2800" kern="1200" dirty="0"/>
        </a:p>
      </dsp:txBody>
      <dsp:txXfrm>
        <a:off x="653344" y="0"/>
        <a:ext cx="2430883" cy="2896241"/>
      </dsp:txXfrm>
    </dsp:sp>
    <dsp:sp modelId="{FCECEC71-0D97-48AB-BA83-5A5C154752B7}">
      <dsp:nvSpPr>
        <dsp:cNvPr id="0" name=""/>
        <dsp:cNvSpPr/>
      </dsp:nvSpPr>
      <dsp:spPr>
        <a:xfrm>
          <a:off x="3377891" y="0"/>
          <a:ext cx="3262930" cy="2896241"/>
        </a:xfrm>
        <a:prstGeom prst="roundRect">
          <a:avLst>
            <a:gd name="adj" fmla="val 5000"/>
          </a:avLst>
        </a:prstGeom>
        <a:solidFill>
          <a:srgbClr val="92D050"/>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0" tIns="75438" rIns="97790" bIns="0" numCol="1" spcCol="1270" anchor="t" anchorCtr="0">
          <a:noAutofit/>
        </a:bodyPr>
        <a:lstStyle/>
        <a:p>
          <a:pPr marL="0" lvl="0" indent="0" algn="r" defTabSz="977900">
            <a:lnSpc>
              <a:spcPct val="90000"/>
            </a:lnSpc>
            <a:spcBef>
              <a:spcPct val="0"/>
            </a:spcBef>
            <a:spcAft>
              <a:spcPct val="35000"/>
            </a:spcAft>
            <a:buNone/>
          </a:pPr>
          <a:r>
            <a:rPr lang="en-US" sz="2200" kern="1200"/>
            <a:t>INCLUDES</a:t>
          </a:r>
          <a:endParaRPr lang="en-IN" sz="2200" kern="1200"/>
        </a:p>
      </dsp:txBody>
      <dsp:txXfrm rot="16200000">
        <a:off x="2516725" y="861165"/>
        <a:ext cx="2374917" cy="652586"/>
      </dsp:txXfrm>
    </dsp:sp>
    <dsp:sp modelId="{D9EDDD24-55FE-4EB1-B224-A3F3BE15B68C}">
      <dsp:nvSpPr>
        <dsp:cNvPr id="0" name=""/>
        <dsp:cNvSpPr/>
      </dsp:nvSpPr>
      <dsp:spPr>
        <a:xfrm rot="5400000">
          <a:off x="3181406" y="2237944"/>
          <a:ext cx="425599" cy="489439"/>
        </a:xfrm>
        <a:prstGeom prst="flowChartExtract">
          <a:avLst/>
        </a:prstGeom>
        <a:solidFill>
          <a:schemeClr val="lt1">
            <a:hueOff val="0"/>
            <a:satOff val="0"/>
            <a:lumOff val="0"/>
            <a:alphaOff val="0"/>
          </a:schemeClr>
        </a:solidFill>
        <a:ln w="15875" cap="rnd" cmpd="sng" algn="ctr">
          <a:solidFill>
            <a:schemeClr val="accent2">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E9840B55-D4CF-4B59-A8EC-D299F7B2B34D}">
      <dsp:nvSpPr>
        <dsp:cNvPr id="0" name=""/>
        <dsp:cNvSpPr/>
      </dsp:nvSpPr>
      <dsp:spPr>
        <a:xfrm>
          <a:off x="4030477" y="0"/>
          <a:ext cx="2430883" cy="2896241"/>
        </a:xfrm>
        <a:prstGeom prst="rect">
          <a:avLst/>
        </a:prstGeom>
        <a:noFill/>
        <a:ln w="15875" cap="rnd" cmpd="sng" algn="ctr">
          <a:noFill/>
          <a:prstDash val="solid"/>
        </a:ln>
        <a:effectLst/>
        <a:sp3d/>
      </dsp:spPr>
      <dsp:style>
        <a:lnRef idx="2">
          <a:scrgbClr r="0" g="0" b="0"/>
        </a:lnRef>
        <a:fillRef idx="1">
          <a:scrgbClr r="0" g="0" b="0"/>
        </a:fillRef>
        <a:effectRef idx="0">
          <a:scrgbClr r="0" g="0" b="0"/>
        </a:effectRef>
        <a:fontRef idx="minor">
          <a:schemeClr val="lt1"/>
        </a:fontRef>
      </dsp:style>
      <dsp:txBody>
        <a:bodyPr spcFirstLastPara="0" vert="horz" wrap="square" lIns="0" tIns="96012" rIns="0" bIns="0" numCol="1" spcCol="1270" anchor="t" anchorCtr="0">
          <a:noAutofit/>
        </a:bodyPr>
        <a:lstStyle/>
        <a:p>
          <a:pPr marL="0" lvl="0" indent="0" algn="l" defTabSz="1244600">
            <a:lnSpc>
              <a:spcPct val="90000"/>
            </a:lnSpc>
            <a:spcBef>
              <a:spcPct val="0"/>
            </a:spcBef>
            <a:spcAft>
              <a:spcPct val="35000"/>
            </a:spcAft>
            <a:buNone/>
          </a:pPr>
          <a:r>
            <a:rPr lang="en-IN" sz="2800" kern="1200" dirty="0"/>
            <a:t>Transactions in Money</a:t>
          </a:r>
        </a:p>
      </dsp:txBody>
      <dsp:txXfrm>
        <a:off x="4030477" y="0"/>
        <a:ext cx="2430883" cy="2896241"/>
      </dsp:txXfrm>
    </dsp:sp>
    <dsp:sp modelId="{7DA842B1-87AA-4161-989A-70EC9B1EB08A}">
      <dsp:nvSpPr>
        <dsp:cNvPr id="0" name=""/>
        <dsp:cNvSpPr/>
      </dsp:nvSpPr>
      <dsp:spPr>
        <a:xfrm>
          <a:off x="6755024" y="0"/>
          <a:ext cx="3262930" cy="2896241"/>
        </a:xfrm>
        <a:prstGeom prst="roundRect">
          <a:avLst>
            <a:gd name="adj" fmla="val 5000"/>
          </a:avLst>
        </a:prstGeom>
        <a:solidFill>
          <a:srgbClr val="FF0000"/>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0" tIns="75438" rIns="97790" bIns="0" numCol="1" spcCol="1270" anchor="t" anchorCtr="0">
          <a:noAutofit/>
        </a:bodyPr>
        <a:lstStyle/>
        <a:p>
          <a:pPr marL="0" lvl="0" indent="0" algn="r" defTabSz="977900">
            <a:lnSpc>
              <a:spcPct val="90000"/>
            </a:lnSpc>
            <a:spcBef>
              <a:spcPct val="0"/>
            </a:spcBef>
            <a:spcAft>
              <a:spcPct val="35000"/>
            </a:spcAft>
            <a:buNone/>
          </a:pPr>
          <a:r>
            <a:rPr lang="en-US" sz="2200" kern="1200" dirty="0"/>
            <a:t>DOES NOT INCLUDE</a:t>
          </a:r>
          <a:endParaRPr lang="en-IN" sz="2200" kern="1200" dirty="0"/>
        </a:p>
      </dsp:txBody>
      <dsp:txXfrm rot="16200000">
        <a:off x="5893858" y="861165"/>
        <a:ext cx="2374917" cy="652586"/>
      </dsp:txXfrm>
    </dsp:sp>
    <dsp:sp modelId="{08155F23-CB18-4303-A967-C2722CD8D116}">
      <dsp:nvSpPr>
        <dsp:cNvPr id="0" name=""/>
        <dsp:cNvSpPr/>
      </dsp:nvSpPr>
      <dsp:spPr>
        <a:xfrm rot="5400000">
          <a:off x="6558539" y="2237944"/>
          <a:ext cx="425599" cy="489439"/>
        </a:xfrm>
        <a:prstGeom prst="flowChartExtract">
          <a:avLst/>
        </a:prstGeom>
        <a:solidFill>
          <a:schemeClr val="lt1">
            <a:hueOff val="0"/>
            <a:satOff val="0"/>
            <a:lumOff val="0"/>
            <a:alphaOff val="0"/>
          </a:schemeClr>
        </a:solidFill>
        <a:ln w="15875" cap="rnd" cmpd="sng" algn="ctr">
          <a:solidFill>
            <a:schemeClr val="accent2">
              <a:hueOff val="4681519"/>
              <a:satOff val="-5839"/>
              <a:lumOff val="1373"/>
              <a:alphaOff val="0"/>
            </a:schemeClr>
          </a:solidFill>
          <a:prstDash val="solid"/>
        </a:ln>
        <a:effectLst/>
      </dsp:spPr>
      <dsp:style>
        <a:lnRef idx="2">
          <a:scrgbClr r="0" g="0" b="0"/>
        </a:lnRef>
        <a:fillRef idx="1">
          <a:scrgbClr r="0" g="0" b="0"/>
        </a:fillRef>
        <a:effectRef idx="0">
          <a:scrgbClr r="0" g="0" b="0"/>
        </a:effectRef>
        <a:fontRef idx="minor"/>
      </dsp:style>
    </dsp:sp>
    <dsp:sp modelId="{831022D4-4274-4B70-BB09-A54C1CB7E9CE}">
      <dsp:nvSpPr>
        <dsp:cNvPr id="0" name=""/>
        <dsp:cNvSpPr/>
      </dsp:nvSpPr>
      <dsp:spPr>
        <a:xfrm>
          <a:off x="7407610" y="0"/>
          <a:ext cx="2430883" cy="2896241"/>
        </a:xfrm>
        <a:prstGeom prst="rect">
          <a:avLst/>
        </a:prstGeom>
        <a:noFill/>
        <a:ln w="15875" cap="rnd" cmpd="sng" algn="ctr">
          <a:noFill/>
          <a:prstDash val="solid"/>
        </a:ln>
        <a:effectLst/>
        <a:sp3d/>
      </dsp:spPr>
      <dsp:style>
        <a:lnRef idx="2">
          <a:scrgbClr r="0" g="0" b="0"/>
        </a:lnRef>
        <a:fillRef idx="1">
          <a:scrgbClr r="0" g="0" b="0"/>
        </a:fillRef>
        <a:effectRef idx="0">
          <a:scrgbClr r="0" g="0" b="0"/>
        </a:effectRef>
        <a:fontRef idx="minor">
          <a:schemeClr val="lt1"/>
        </a:fontRef>
      </dsp:style>
      <dsp:txBody>
        <a:bodyPr spcFirstLastPara="0" vert="horz" wrap="square" lIns="0" tIns="96012" rIns="0" bIns="0" numCol="1" spcCol="1270" anchor="t" anchorCtr="0">
          <a:noAutofit/>
        </a:bodyPr>
        <a:lstStyle/>
        <a:p>
          <a:pPr marL="0" lvl="0" indent="0" algn="l" defTabSz="1244600">
            <a:lnSpc>
              <a:spcPct val="90000"/>
            </a:lnSpc>
            <a:spcBef>
              <a:spcPct val="0"/>
            </a:spcBef>
            <a:spcAft>
              <a:spcPct val="35000"/>
            </a:spcAft>
            <a:buNone/>
          </a:pPr>
          <a:r>
            <a:rPr lang="en-US" sz="2800" kern="1200" dirty="0"/>
            <a:t>1. Money</a:t>
          </a:r>
          <a:endParaRPr lang="en-IN" sz="2800" kern="1200" dirty="0"/>
        </a:p>
        <a:p>
          <a:pPr marL="0" lvl="0" indent="0" algn="l" defTabSz="1244600">
            <a:lnSpc>
              <a:spcPct val="90000"/>
            </a:lnSpc>
            <a:spcBef>
              <a:spcPct val="0"/>
            </a:spcBef>
            <a:spcAft>
              <a:spcPct val="35000"/>
            </a:spcAft>
            <a:buNone/>
          </a:pPr>
          <a:r>
            <a:rPr lang="en-IN" sz="2800" kern="1200" dirty="0"/>
            <a:t>2. Securities</a:t>
          </a:r>
        </a:p>
      </dsp:txBody>
      <dsp:txXfrm>
        <a:off x="7407610" y="0"/>
        <a:ext cx="2430883" cy="2896241"/>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92EC4CC-3C1B-468B-BD49-4AFE8B3B8107}">
      <dsp:nvSpPr>
        <dsp:cNvPr id="0" name=""/>
        <dsp:cNvSpPr/>
      </dsp:nvSpPr>
      <dsp:spPr>
        <a:xfrm>
          <a:off x="4332063" y="2602633"/>
          <a:ext cx="2142380" cy="2142380"/>
        </a:xfrm>
        <a:prstGeom prst="ellipse">
          <a:avLst/>
        </a:prstGeom>
        <a:solidFill>
          <a:schemeClr val="accent1">
            <a:lumMod val="7500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685" tIns="19685" rIns="19685" bIns="19685" numCol="1" spcCol="1270" anchor="ctr" anchorCtr="0">
          <a:noAutofit/>
        </a:bodyPr>
        <a:lstStyle/>
        <a:p>
          <a:pPr marL="0" lvl="0" indent="0" algn="ctr" defTabSz="1377950">
            <a:lnSpc>
              <a:spcPct val="90000"/>
            </a:lnSpc>
            <a:spcBef>
              <a:spcPct val="0"/>
            </a:spcBef>
            <a:spcAft>
              <a:spcPct val="35000"/>
            </a:spcAft>
            <a:buNone/>
          </a:pPr>
          <a:r>
            <a:rPr lang="en-US" sz="3100" b="1" kern="1200" dirty="0"/>
            <a:t>SUPPLY</a:t>
          </a:r>
          <a:endParaRPr lang="en-US" sz="3100" kern="1200" dirty="0"/>
        </a:p>
      </dsp:txBody>
      <dsp:txXfrm>
        <a:off x="4645807" y="2916377"/>
        <a:ext cx="1514892" cy="1514892"/>
      </dsp:txXfrm>
    </dsp:sp>
    <dsp:sp modelId="{0FF1BB67-F7B4-482D-98EA-C26A4063C366}">
      <dsp:nvSpPr>
        <dsp:cNvPr id="0" name=""/>
        <dsp:cNvSpPr/>
      </dsp:nvSpPr>
      <dsp:spPr>
        <a:xfrm rot="12910258">
          <a:off x="2031158" y="1840054"/>
          <a:ext cx="2856187" cy="610578"/>
        </a:xfrm>
        <a:prstGeom prst="leftArrow">
          <a:avLst>
            <a:gd name="adj1" fmla="val 60000"/>
            <a:gd name="adj2" fmla="val 50000"/>
          </a:avLst>
        </a:prstGeom>
        <a:solidFill>
          <a:schemeClr val="accent2">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A5E0A286-6AE5-42BD-AD8A-174E3D34F206}">
      <dsp:nvSpPr>
        <dsp:cNvPr id="0" name=""/>
        <dsp:cNvSpPr/>
      </dsp:nvSpPr>
      <dsp:spPr>
        <a:xfrm>
          <a:off x="0" y="35186"/>
          <a:ext cx="3835409" cy="4662669"/>
        </a:xfrm>
        <a:prstGeom prst="roundRect">
          <a:avLst>
            <a:gd name="adj" fmla="val 10000"/>
          </a:avLst>
        </a:prstGeom>
        <a:solidFill>
          <a:schemeClr val="accent1">
            <a:lumMod val="7500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marL="0" lvl="0" indent="0" algn="l" defTabSz="889000">
            <a:lnSpc>
              <a:spcPct val="90000"/>
            </a:lnSpc>
            <a:spcBef>
              <a:spcPct val="0"/>
            </a:spcBef>
            <a:spcAft>
              <a:spcPct val="35000"/>
            </a:spcAft>
            <a:buNone/>
          </a:pPr>
          <a:r>
            <a:rPr lang="en-US" sz="2000" kern="1200" dirty="0"/>
            <a:t>All forms of supply of </a:t>
          </a:r>
        </a:p>
        <a:p>
          <a:pPr marL="0" lvl="0" indent="0" algn="l" defTabSz="889000">
            <a:lnSpc>
              <a:spcPct val="90000"/>
            </a:lnSpc>
            <a:spcBef>
              <a:spcPct val="0"/>
            </a:spcBef>
            <a:spcAft>
              <a:spcPct val="35000"/>
            </a:spcAft>
            <a:buNone/>
          </a:pPr>
          <a:r>
            <a:rPr lang="en-US" sz="2000" kern="1200" dirty="0"/>
            <a:t>goods and/or services; </a:t>
          </a:r>
        </a:p>
        <a:p>
          <a:pPr marL="0" lvl="0" indent="0" algn="l" defTabSz="889000">
            <a:lnSpc>
              <a:spcPct val="90000"/>
            </a:lnSpc>
            <a:spcBef>
              <a:spcPct val="0"/>
            </a:spcBef>
            <a:spcAft>
              <a:spcPct val="35000"/>
            </a:spcAft>
            <a:buNone/>
          </a:pPr>
          <a:r>
            <a:rPr lang="en-US" sz="2000" kern="1200" dirty="0"/>
            <a:t>made or agreed to be made;</a:t>
          </a:r>
        </a:p>
        <a:p>
          <a:pPr marL="0" lvl="0" indent="0" algn="l" defTabSz="889000">
            <a:lnSpc>
              <a:spcPct val="90000"/>
            </a:lnSpc>
            <a:spcBef>
              <a:spcPct val="0"/>
            </a:spcBef>
            <a:spcAft>
              <a:spcPct val="35000"/>
            </a:spcAft>
            <a:buNone/>
          </a:pPr>
          <a:r>
            <a:rPr lang="en-US" sz="2000" kern="1200" dirty="0"/>
            <a:t>for a consideration;</a:t>
          </a:r>
        </a:p>
        <a:p>
          <a:pPr marL="0" lvl="0" indent="0" algn="l" defTabSz="889000">
            <a:lnSpc>
              <a:spcPct val="90000"/>
            </a:lnSpc>
            <a:spcBef>
              <a:spcPct val="0"/>
            </a:spcBef>
            <a:spcAft>
              <a:spcPct val="35000"/>
            </a:spcAft>
            <a:buNone/>
          </a:pPr>
          <a:r>
            <a:rPr lang="en-US" sz="2000" kern="1200" dirty="0"/>
            <a:t>by a person;</a:t>
          </a:r>
        </a:p>
        <a:p>
          <a:pPr marL="0" lvl="0" indent="0" algn="l" defTabSz="889000">
            <a:lnSpc>
              <a:spcPct val="90000"/>
            </a:lnSpc>
            <a:spcBef>
              <a:spcPct val="0"/>
            </a:spcBef>
            <a:spcAft>
              <a:spcPct val="35000"/>
            </a:spcAft>
            <a:buNone/>
          </a:pPr>
          <a:r>
            <a:rPr lang="en-US" sz="2000" b="1" kern="1200" dirty="0"/>
            <a:t>IN THE COURSE OR FURTHERANCE OF BUSINESS </a:t>
          </a:r>
          <a:r>
            <a:rPr lang="en-US" sz="2000" kern="1200" dirty="0"/>
            <a:t>such as</a:t>
          </a:r>
        </a:p>
        <a:p>
          <a:pPr marL="0" lvl="0" indent="0" algn="l" defTabSz="889000">
            <a:lnSpc>
              <a:spcPct val="90000"/>
            </a:lnSpc>
            <a:spcBef>
              <a:spcPct val="0"/>
            </a:spcBef>
            <a:spcAft>
              <a:spcPct val="35000"/>
            </a:spcAft>
            <a:buNone/>
          </a:pPr>
          <a:r>
            <a:rPr lang="en-US" sz="2000" kern="1200" dirty="0"/>
            <a:t>1. Sale  2. Transfer</a:t>
          </a:r>
        </a:p>
        <a:p>
          <a:pPr marL="0" lvl="0" indent="0" algn="l" defTabSz="889000">
            <a:lnSpc>
              <a:spcPct val="90000"/>
            </a:lnSpc>
            <a:spcBef>
              <a:spcPct val="0"/>
            </a:spcBef>
            <a:spcAft>
              <a:spcPct val="35000"/>
            </a:spcAft>
            <a:buNone/>
          </a:pPr>
          <a:r>
            <a:rPr lang="en-US" sz="2000" kern="1200" dirty="0"/>
            <a:t>3. Barter  4. Exchange</a:t>
          </a:r>
        </a:p>
        <a:p>
          <a:pPr marL="0" lvl="0" indent="0" algn="l" defTabSz="889000">
            <a:lnSpc>
              <a:spcPct val="90000"/>
            </a:lnSpc>
            <a:spcBef>
              <a:spcPct val="0"/>
            </a:spcBef>
            <a:spcAft>
              <a:spcPct val="35000"/>
            </a:spcAft>
            <a:buNone/>
          </a:pPr>
          <a:r>
            <a:rPr lang="en-US" sz="2000" kern="1200" dirty="0"/>
            <a:t>5. License  6. Rental</a:t>
          </a:r>
        </a:p>
        <a:p>
          <a:pPr marL="0" lvl="0" indent="0" algn="l" defTabSz="889000">
            <a:lnSpc>
              <a:spcPct val="90000"/>
            </a:lnSpc>
            <a:spcBef>
              <a:spcPct val="0"/>
            </a:spcBef>
            <a:spcAft>
              <a:spcPct val="35000"/>
            </a:spcAft>
            <a:buNone/>
          </a:pPr>
          <a:r>
            <a:rPr lang="en-US" sz="2000" kern="1200" dirty="0"/>
            <a:t>7.  Lease 8. disposal </a:t>
          </a:r>
        </a:p>
      </dsp:txBody>
      <dsp:txXfrm>
        <a:off x="112335" y="147521"/>
        <a:ext cx="3610739" cy="4437999"/>
      </dsp:txXfrm>
    </dsp:sp>
    <dsp:sp modelId="{AD4FDF36-B521-4394-8161-F4AE54617C66}">
      <dsp:nvSpPr>
        <dsp:cNvPr id="0" name=""/>
        <dsp:cNvSpPr/>
      </dsp:nvSpPr>
      <dsp:spPr>
        <a:xfrm rot="21600000">
          <a:off x="6491250" y="3161858"/>
          <a:ext cx="2814602" cy="610578"/>
        </a:xfrm>
        <a:prstGeom prst="leftArrow">
          <a:avLst>
            <a:gd name="adj1" fmla="val 60000"/>
            <a:gd name="adj2" fmla="val 50000"/>
          </a:avLst>
        </a:prstGeom>
        <a:solidFill>
          <a:schemeClr val="accent2">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37803F96-8D87-4FBD-AE54-5F1D0B7D98C1}">
      <dsp:nvSpPr>
        <dsp:cNvPr id="0" name=""/>
        <dsp:cNvSpPr/>
      </dsp:nvSpPr>
      <dsp:spPr>
        <a:xfrm>
          <a:off x="7806452" y="2209545"/>
          <a:ext cx="2035261" cy="2488310"/>
        </a:xfrm>
        <a:prstGeom prst="roundRect">
          <a:avLst>
            <a:gd name="adj" fmla="val 10000"/>
          </a:avLst>
        </a:prstGeom>
        <a:solidFill>
          <a:schemeClr val="accent1">
            <a:lumMod val="7500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marL="0" lvl="0" indent="0" algn="ctr" defTabSz="889000">
            <a:lnSpc>
              <a:spcPct val="90000"/>
            </a:lnSpc>
            <a:spcBef>
              <a:spcPct val="0"/>
            </a:spcBef>
            <a:spcAft>
              <a:spcPct val="35000"/>
            </a:spcAft>
            <a:buNone/>
          </a:pPr>
          <a:r>
            <a:rPr lang="en-US" sz="2000" kern="1200" dirty="0"/>
            <a:t>Specified in Schedule I</a:t>
          </a:r>
        </a:p>
        <a:p>
          <a:pPr marL="0" lvl="0" indent="0" algn="ctr" defTabSz="889000">
            <a:lnSpc>
              <a:spcPct val="90000"/>
            </a:lnSpc>
            <a:spcBef>
              <a:spcPct val="0"/>
            </a:spcBef>
            <a:spcAft>
              <a:spcPct val="35000"/>
            </a:spcAft>
            <a:buNone/>
          </a:pPr>
          <a:r>
            <a:rPr lang="en-US" sz="2000" kern="1200" dirty="0"/>
            <a:t>Made or agreed to be made</a:t>
          </a:r>
        </a:p>
        <a:p>
          <a:pPr marL="0" lvl="0" indent="0" algn="ctr" defTabSz="889000">
            <a:lnSpc>
              <a:spcPct val="90000"/>
            </a:lnSpc>
            <a:spcBef>
              <a:spcPct val="0"/>
            </a:spcBef>
            <a:spcAft>
              <a:spcPct val="35000"/>
            </a:spcAft>
            <a:buNone/>
          </a:pPr>
          <a:r>
            <a:rPr lang="en-US" sz="2000" kern="1200" dirty="0"/>
            <a:t>Without Consideration</a:t>
          </a:r>
        </a:p>
      </dsp:txBody>
      <dsp:txXfrm>
        <a:off x="7866063" y="2269156"/>
        <a:ext cx="1916039" cy="2369088"/>
      </dsp:txXfrm>
    </dsp:sp>
    <dsp:sp modelId="{190850BD-683E-4F19-A7B8-CF67510B7D3A}">
      <dsp:nvSpPr>
        <dsp:cNvPr id="0" name=""/>
        <dsp:cNvSpPr/>
      </dsp:nvSpPr>
      <dsp:spPr>
        <a:xfrm rot="18015906">
          <a:off x="5309801" y="1404568"/>
          <a:ext cx="2392281" cy="610578"/>
        </a:xfrm>
        <a:prstGeom prst="leftArrow">
          <a:avLst>
            <a:gd name="adj1" fmla="val 60000"/>
            <a:gd name="adj2" fmla="val 50000"/>
          </a:avLst>
        </a:prstGeom>
        <a:solidFill>
          <a:schemeClr val="accent2">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1E9390F2-677A-472A-B65D-4EBA112F8A30}">
      <dsp:nvSpPr>
        <dsp:cNvPr id="0" name=""/>
        <dsp:cNvSpPr/>
      </dsp:nvSpPr>
      <dsp:spPr>
        <a:xfrm>
          <a:off x="5175646" y="0"/>
          <a:ext cx="4291898" cy="1959793"/>
        </a:xfrm>
        <a:prstGeom prst="roundRect">
          <a:avLst>
            <a:gd name="adj" fmla="val 10000"/>
          </a:avLst>
        </a:prstGeom>
        <a:solidFill>
          <a:schemeClr val="accent1">
            <a:lumMod val="7500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marL="0" lvl="0" indent="0" algn="l" defTabSz="889000">
            <a:lnSpc>
              <a:spcPct val="90000"/>
            </a:lnSpc>
            <a:spcBef>
              <a:spcPct val="0"/>
            </a:spcBef>
            <a:spcAft>
              <a:spcPct val="35000"/>
            </a:spcAft>
            <a:buNone/>
          </a:pPr>
          <a:r>
            <a:rPr lang="en-US" sz="2000" kern="1200" dirty="0"/>
            <a:t>Importation of service</a:t>
          </a:r>
        </a:p>
        <a:p>
          <a:pPr marL="0" lvl="0" indent="0" algn="l" defTabSz="889000">
            <a:lnSpc>
              <a:spcPct val="90000"/>
            </a:lnSpc>
            <a:spcBef>
              <a:spcPct val="0"/>
            </a:spcBef>
            <a:spcAft>
              <a:spcPct val="35000"/>
            </a:spcAft>
            <a:buNone/>
          </a:pPr>
          <a:r>
            <a:rPr lang="en-US" sz="2000" kern="1200" dirty="0"/>
            <a:t>for  a consideration</a:t>
          </a:r>
        </a:p>
        <a:p>
          <a:pPr marL="0" lvl="0" indent="0" algn="l" defTabSz="889000">
            <a:lnSpc>
              <a:spcPct val="90000"/>
            </a:lnSpc>
            <a:spcBef>
              <a:spcPct val="0"/>
            </a:spcBef>
            <a:spcAft>
              <a:spcPct val="35000"/>
            </a:spcAft>
            <a:buNone/>
          </a:pPr>
          <a:r>
            <a:rPr lang="en-US" sz="2000" kern="1200" dirty="0"/>
            <a:t>And</a:t>
          </a:r>
        </a:p>
        <a:p>
          <a:pPr marL="0" lvl="0" indent="0" algn="l" defTabSz="889000">
            <a:lnSpc>
              <a:spcPct val="90000"/>
            </a:lnSpc>
            <a:spcBef>
              <a:spcPct val="0"/>
            </a:spcBef>
            <a:spcAft>
              <a:spcPct val="35000"/>
            </a:spcAft>
            <a:buNone/>
          </a:pPr>
          <a:r>
            <a:rPr lang="en-US" sz="2000" b="1" kern="1200" dirty="0"/>
            <a:t>WHETHER OR NOT</a:t>
          </a:r>
          <a:r>
            <a:rPr lang="en-US" sz="2000" kern="1200" dirty="0"/>
            <a:t> </a:t>
          </a:r>
        </a:p>
        <a:p>
          <a:pPr marL="0" lvl="0" indent="0" algn="l" defTabSz="889000">
            <a:lnSpc>
              <a:spcPct val="90000"/>
            </a:lnSpc>
            <a:spcBef>
              <a:spcPct val="0"/>
            </a:spcBef>
            <a:spcAft>
              <a:spcPct val="35000"/>
            </a:spcAft>
            <a:buNone/>
          </a:pPr>
          <a:r>
            <a:rPr lang="en-US" sz="2000" kern="1200" dirty="0"/>
            <a:t>in the course or furtherance of business</a:t>
          </a:r>
        </a:p>
      </dsp:txBody>
      <dsp:txXfrm>
        <a:off x="5233046" y="57400"/>
        <a:ext cx="4177098" cy="1844993"/>
      </dsp:txXfrm>
    </dsp:sp>
  </dsp:spTree>
</dsp:drawing>
</file>

<file path=ppt/diagrams/layout1.xml><?xml version="1.0" encoding="utf-8"?>
<dgm:layoutDef xmlns:dgm="http://schemas.openxmlformats.org/drawingml/2006/diagram" xmlns:a="http://schemas.openxmlformats.org/drawingml/2006/main" uniqueId="urn:microsoft.com/office/officeart/2005/8/layout/chevronAccent+Icon">
  <dgm:title val="Chevron Accent Process"/>
  <dgm:desc val="Use to show sequential steps in a task, process, or workflow, or to emphasize movement or direction. Works best with minimal Level 1 and Level 2 text."/>
  <dgm:catLst>
    <dgm:cat type="process" pri="9500"/>
    <dgm:cat type="officeonline" pri="2000"/>
  </dgm:catLst>
  <dgm:sampData useDef="1">
    <dgm:dataModel>
      <dgm:pt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forName="composite" refType="w"/>
      <dgm:constr type="primFontSz" for="des" forName="txNode" op="equ" val="65"/>
      <dgm:constr type="w" for="ch" forName="compositeSpace" refType="w" refFor="ch" refForName="composite" fact="0.028"/>
    </dgm:constrLst>
    <dgm:ruleLst/>
    <dgm:forEach name="Name4" axis="ch" ptType="node">
      <dgm:layoutNode name="composite">
        <dgm:alg type="composite"/>
        <dgm:shape xmlns:r="http://schemas.openxmlformats.org/officeDocument/2006/relationships" r:blip="">
          <dgm:adjLst/>
        </dgm:shape>
        <dgm:presOf/>
        <dgm:choose name="Name5">
          <dgm:if name="Name6" func="var" arg="dir" op="equ" val="norm">
            <dgm:constrLst>
              <dgm:constr type="l" for="ch" forName="bgChev"/>
              <dgm:constr type="w" for="ch" forName="bgChev" refType="w" fact="0.9"/>
              <dgm:constr type="t" for="ch" forName="bgChev"/>
              <dgm:constr type="h" for="ch" forName="bgChev" refType="w" refFor="ch" refForName="bgChev" fact="0.386"/>
              <dgm:constr type="l" for="ch" forName="txNode" refType="w" fact="0.24"/>
              <dgm:constr type="w" for="ch" forName="txNode" refType="w" fact="0.76"/>
              <dgm:constr type="t" for="ch" forName="txNode" refType="h" refFor="ch" refForName="bgChev" fact="0.25"/>
              <dgm:constr type="h" for="ch" forName="txNode" refType="h" refFor="ch" refForName="bgChev"/>
            </dgm:constrLst>
          </dgm:if>
          <dgm:else name="Name7">
            <dgm:constrLst>
              <dgm:constr type="l" for="ch" forName="bgChev" refType="w" fact="0.1"/>
              <dgm:constr type="w" for="ch" forName="bgChev" refType="w" fact="0.9"/>
              <dgm:constr type="t" for="ch" forName="bgChev"/>
              <dgm:constr type="h" for="ch" forName="bgChev" refType="w" refFor="ch" refForName="bgChev" fact="0.386"/>
              <dgm:constr type="l" for="ch" forName="txNode"/>
              <dgm:constr type="w" for="ch" forName="txNode" refType="w" fact="0.76"/>
              <dgm:constr type="t" for="ch" forName="txNode" refType="h" refFor="ch" refForName="bgChev" fact="0.25"/>
              <dgm:constr type="h" for="ch" forName="txNode" refType="h" refFor="ch" refForName="bgChev"/>
            </dgm:constrLst>
          </dgm:else>
        </dgm:choose>
        <dgm:ruleLst/>
        <dgm:layoutNode name="bgChev" styleLbl="node1">
          <dgm:alg type="sp"/>
          <dgm:choose name="Name8">
            <dgm:if name="Name9" func="var" arg="dir" op="equ" val="norm">
              <dgm:shape xmlns:r="http://schemas.openxmlformats.org/officeDocument/2006/relationships" type="chevron" r:blip="">
                <dgm:adjLst>
                  <dgm:adj idx="1" val="0.4"/>
                </dgm:adjLst>
              </dgm:shape>
            </dgm:if>
            <dgm:else name="Name10">
              <dgm:shape xmlns:r="http://schemas.openxmlformats.org/officeDocument/2006/relationships" rot="180" type="chevron" r:blip="">
                <dgm:adjLst>
                  <dgm:adj idx="1" val="0.4"/>
                </dgm:adjLst>
              </dgm:shape>
            </dgm:else>
          </dgm:choose>
          <dgm:presOf/>
          <dgm:constrLst/>
        </dgm:layoutNode>
        <dgm:layoutNode name="txNode" styleLbl="fgAcc1">
          <dgm:varLst>
            <dgm:bulletEnabled val="1"/>
          </dgm:varLst>
          <dgm:alg type="tx"/>
          <dgm:shape xmlns:r="http://schemas.openxmlformats.org/officeDocument/2006/relationships" type="roundRect" r:blip="">
            <dgm:adjLst>
              <dgm:adj idx="1" val="0.1"/>
            </dgm:adjLst>
          </dgm:shape>
          <dgm:presOf axis="desOrSelf" ptType="node"/>
          <dgm:ruleLst>
            <dgm:rule type="primFontSz" val="5" fact="NaN" max="NaN"/>
          </dgm:ruleLst>
        </dgm:layoutNode>
      </dgm:layoutNode>
      <dgm:forEach name="Name11" axis="followSib" ptType="sibTrans" cnt="1">
        <dgm:layoutNode name="compositeSpace">
          <dgm:alg type="sp"/>
          <dgm:shape xmlns:r="http://schemas.openxmlformats.org/officeDocument/2006/relationships" r:blip="">
            <dgm:adjLst/>
          </dgm:shape>
          <dgm:presOf axis="sel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hProcess7#1">
  <dgm:title val=""/>
  <dgm:desc val=""/>
  <dgm:catLst>
    <dgm:cat type="process" pri="21000"/>
    <dgm:cat type="list" pri="9000"/>
  </dgm:catLst>
  <dgm:sampData>
    <dgm:dataModel>
      <dgm:ptLst>
        <dgm:pt modelId="0" type="doc"/>
        <dgm:pt modelId="1">
          <dgm:prSet phldr="1"/>
        </dgm:pt>
        <dgm:pt modelId="11">
          <dgm:prSet phldr="1"/>
        </dgm:pt>
        <dgm:pt modelId="2">
          <dgm:prSet phldr="1"/>
        </dgm:pt>
        <dgm:pt modelId="21">
          <dgm:prSet phldr="1"/>
        </dgm:pt>
        <dgm:pt modelId="3">
          <dgm:prSet phldr="1"/>
        </dgm:pt>
        <dgm:pt modelId="31">
          <dgm:prSet phldr="1"/>
        </dgm:pt>
      </dgm:ptLst>
      <dgm:cxnLst>
        <dgm:cxn modelId="4" srcId="0" destId="1" srcOrd="0" destOrd="0"/>
        <dgm:cxn modelId="5" srcId="0" destId="2" srcOrd="1" destOrd="0"/>
        <dgm:cxn modelId="6" srcId="0" destId="3" srcOrd="2" destOrd="0"/>
        <dgm:cxn modelId="13" srcId="1" destId="11" srcOrd="0" destOrd="0"/>
        <dgm:cxn modelId="23" srcId="2" destId="21" srcOrd="0" destOrd="0"/>
        <dgm:cxn modelId="33" srcId="3" destId="31" srcOrd="0"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L"/>
          <dgm:param type="nodeVertAlign" val="t"/>
        </dgm:alg>
      </dgm:if>
      <dgm:else name="Name3">
        <dgm:alg type="lin">
          <dgm:param type="linDir" val="fromR"/>
          <dgm:param type="nodeVertAlign" val="t"/>
        </dgm:alg>
      </dgm:else>
    </dgm:choose>
    <dgm:shape xmlns:r="http://schemas.openxmlformats.org/officeDocument/2006/relationships" r:blip="">
      <dgm:adjLst/>
    </dgm:shape>
    <dgm:presOf/>
    <dgm:constrLst>
      <dgm:constr type="h" for="ch" forName="compositeNode" refType="h"/>
      <dgm:constr type="w" for="ch" forName="compositeNode" refType="w"/>
      <dgm:constr type="w" for="ch" forName="hSp" refType="w" refFor="ch" refForName="compositeNode" fact="-0.035"/>
      <dgm:constr type="w" for="des" forName="simulatedConn" refType="w" refFor="ch" refForName="compositeNode" fact="0.15"/>
      <dgm:constr type="h" for="des" forName="simulatedConn" refType="w" refFor="des" refForName="simulatedConn"/>
      <dgm:constr type="h" for="des" forName="vSp1" refType="w" refFor="ch" refForName="compositeNode" fact="0.8"/>
      <dgm:constr type="h" for="des" forName="vSp2" refType="w" refFor="ch" refForName="compositeNode" fact="0.07"/>
      <dgm:constr type="w" for="ch" forName="vProcSp" refType="w" refFor="des" refForName="simulatedConn" op="equ"/>
      <dgm:constr type="h" for="ch" forName="vProcSp" refType="h" refFor="ch" refForName="compositeNode" op="equ"/>
      <dgm:constr type="w" for="ch" forName="sibTrans" refType="w" refFor="ch" refForName="compositeNode" fact="-0.08"/>
      <dgm:constr type="primFontSz" for="des" forName="parentNode" op="equ"/>
      <dgm:constr type="primFontSz" for="des" forName="childNode" op="equ"/>
    </dgm:constrLst>
    <dgm:ruleLst/>
    <dgm:forEach name="Name4" axis="ch" ptType="node">
      <dgm:layoutNode name="compositeNode">
        <dgm:varLst>
          <dgm:bulletEnabled val="1"/>
        </dgm:varLst>
        <dgm:alg type="composite"/>
        <dgm:choose name="Name5">
          <dgm:if name="Name6" func="var" arg="dir" op="equ" val="norm">
            <dgm:constrLst>
              <dgm:constr type="h" refType="w" op="lte" fact="1.2"/>
              <dgm:constr type="w" for="ch" forName="bgRect" refType="w"/>
              <dgm:constr type="h" for="ch" forName="bgRect" refType="h"/>
              <dgm:constr type="t" for="ch" forName="bgRect"/>
              <dgm:constr type="l" for="ch" forName="bgRect"/>
              <dgm:constr type="w" for="ch" forName="parentNode" refType="w" refFor="ch" refForName="bgRect" fact="0.2"/>
              <dgm:constr type="h" for="ch" forName="parentNode" refType="h" fact="0.82"/>
              <dgm:constr type="t" for="ch" forName="parentNode"/>
              <dgm:constr type="l" for="ch" forName="parentNode"/>
              <dgm:constr type="r" for="ch" forName="childNode" refType="r" refFor="ch" refForName="bgRect" fact="0.945"/>
              <dgm:constr type="h" for="ch" forName="childNode" refType="h" refFor="ch" refForName="bgRect" op="equ"/>
              <dgm:constr type="t" for="ch" forName="childNode"/>
              <dgm:constr type="l" for="ch" forName="childNode" refType="r" refFor="ch" refForName="parentNode"/>
            </dgm:constrLst>
          </dgm:if>
          <dgm:else name="Name7">
            <dgm:constrLst>
              <dgm:constr type="h" refType="w" op="lte" fact="1.2"/>
              <dgm:constr type="w" for="ch" forName="bgRect" refType="w"/>
              <dgm:constr type="h" for="ch" forName="bgRect" refType="h"/>
              <dgm:constr type="t" for="ch" forName="bgRect"/>
              <dgm:constr type="r" for="ch" forName="bgRect" refType="w"/>
              <dgm:constr type="w" for="ch" forName="parentNode" refType="w" refFor="ch" refForName="bgRect" fact="0.2"/>
              <dgm:constr type="h" for="ch" forName="parentNode" refType="h" fact="0.82"/>
              <dgm:constr type="t" for="ch" forName="parentNode"/>
              <dgm:constr type="r" for="ch" forName="parentNode" refType="w"/>
              <dgm:constr type="h" for="ch" forName="childNode" refType="h" refFor="ch" refForName="bgRect"/>
              <dgm:constr type="t" for="ch" forName="childNode"/>
              <dgm:constr type="r" for="ch" forName="childNode" refType="l" refFor="ch" refForName="parentNode"/>
              <dgm:constr type="l" for="ch" forName="childNode" refType="w" refFor="ch" refForName="bgRect" fact="0.055"/>
            </dgm:constrLst>
          </dgm:else>
        </dgm:choose>
        <dgm:ruleLst>
          <dgm:rule type="w" for="ch" forName="childNode" val="NaN" fact="NaN" max="30"/>
        </dgm:ruleLst>
        <dgm:layoutNode name="bgRect" styleLbl="node1">
          <dgm:alg type="sp"/>
          <dgm:shape xmlns:r="http://schemas.openxmlformats.org/officeDocument/2006/relationships" type="roundRect" r:blip="" zOrderOff="-1">
            <dgm:adjLst>
              <dgm:adj idx="1" val="0.05"/>
            </dgm:adjLst>
          </dgm:shape>
          <dgm:presOf axis="self"/>
          <dgm:constrLst/>
          <dgm:ruleLst/>
        </dgm:layoutNode>
        <dgm:layoutNode name="parentNode" styleLbl="node1">
          <dgm:varLst>
            <dgm:chMax val="0"/>
            <dgm:bulletEnabled val="1"/>
          </dgm:varLst>
          <dgm:presOf axis="self"/>
          <dgm:choose name="Name8">
            <dgm:if name="Name9" func="var" arg="dir" op="equ" val="norm">
              <dgm:alg type="tx">
                <dgm:param type="autoTxRot" val="grav"/>
                <dgm:param type="txAnchorVert" val="t"/>
                <dgm:param type="parTxLTRAlign" val="r"/>
                <dgm:param type="parTxRTLAlign" val="r"/>
              </dgm:alg>
              <dgm:shape xmlns:r="http://schemas.openxmlformats.org/officeDocument/2006/relationships" rot="270" type="rect" r:blip="" hideGeom="1">
                <dgm:adjLst/>
              </dgm:shape>
              <dgm:constrLst>
                <dgm:constr type="primFontSz" val="65"/>
                <dgm:constr type="lMarg"/>
                <dgm:constr type="rMarg" refType="primFontSz" fact="0.35"/>
                <dgm:constr type="tMarg" refType="primFontSz" fact="0.27"/>
                <dgm:constr type="bMarg"/>
              </dgm:constrLst>
            </dgm:if>
            <dgm:else name="Name10">
              <dgm:alg type="tx">
                <dgm:param type="autoTxRot" val="grav"/>
                <dgm:param type="txAnchorVert" val="t"/>
                <dgm:param type="parTxLTRAlign" val="l"/>
                <dgm:param type="parTxRTLAlign" val="l"/>
              </dgm:alg>
              <dgm:shape xmlns:r="http://schemas.openxmlformats.org/officeDocument/2006/relationships" rot="90" type="rect" r:blip="" hideGeom="1">
                <dgm:adjLst/>
              </dgm:shape>
              <dgm:constrLst>
                <dgm:constr type="primFontSz" val="65"/>
                <dgm:constr type="lMarg" refType="primFontSz" fact="0.35"/>
                <dgm:constr type="rMarg"/>
                <dgm:constr type="tMarg" refType="primFontSz" fact="0.27"/>
                <dgm:constr type="bMarg"/>
              </dgm:constrLst>
            </dgm:else>
          </dgm:choose>
          <dgm:ruleLst>
            <dgm:rule type="primFontSz" val="5" fact="NaN" max="NaN"/>
          </dgm:ruleLst>
        </dgm:layoutNode>
        <dgm:choose name="Name11">
          <dgm:if name="Name12" axis="ch" ptType="node" func="cnt" op="gte" val="1">
            <dgm:layoutNode name="childNode" styleLbl="node1" moveWith="bgRect">
              <dgm:varLst>
                <dgm:bulletEnabled val="1"/>
              </dgm:varLst>
              <dgm:alg type="tx">
                <dgm:param type="parTxLTRAlign" val="l"/>
                <dgm:param type="parTxRTLAlign" val="r"/>
                <dgm:param type="txAnchorVert" val="t"/>
              </dgm:alg>
              <dgm:shape xmlns:r="http://schemas.openxmlformats.org/officeDocument/2006/relationships" type="rect" r:blip="" hideGeom="1">
                <dgm:adjLst/>
              </dgm:shape>
              <dgm:presOf axis="des" ptType="node"/>
              <dgm:constrLst>
                <dgm:constr type="primFontSz" val="65"/>
                <dgm:constr type="lMarg"/>
                <dgm:constr type="bMarg"/>
                <dgm:constr type="tMarg" refType="primFontSz" fact="0.27"/>
                <dgm:constr type="rMarg"/>
              </dgm:constrLst>
              <dgm:ruleLst>
                <dgm:rule type="primFontSz" val="5" fact="NaN" max="NaN"/>
              </dgm:ruleLst>
            </dgm:layoutNode>
          </dgm:if>
          <dgm:else name="Name13"/>
        </dgm:choose>
      </dgm:layoutNode>
      <dgm:forEach name="Name14" axis="followSib" ptType="sibTrans" cnt="1">
        <dgm:layoutNode name="hSp">
          <dgm:alg type="sp"/>
          <dgm:shape xmlns:r="http://schemas.openxmlformats.org/officeDocument/2006/relationships" r:blip="">
            <dgm:adjLst/>
          </dgm:shape>
          <dgm:presOf/>
          <dgm:constrLst/>
          <dgm:ruleLst/>
        </dgm:layoutNode>
        <dgm:layoutNode name="vProcSp" moveWith="bgRect">
          <dgm:alg type="lin">
            <dgm:param type="linDir" val="fromT"/>
          </dgm:alg>
          <dgm:shape xmlns:r="http://schemas.openxmlformats.org/officeDocument/2006/relationships" r:blip="">
            <dgm:adjLst/>
          </dgm:shape>
          <dgm:presOf/>
          <dgm:constrLst>
            <dgm:constr type="w" for="ch" forName="vSp1" refType="w"/>
            <dgm:constr type="w" for="ch" forName="simulatedConn" refType="w"/>
            <dgm:constr type="w" for="ch" forName="vSp2" refType="w"/>
          </dgm:constrLst>
          <dgm:ruleLst/>
          <dgm:layoutNode name="vSp1">
            <dgm:alg type="sp"/>
            <dgm:shape xmlns:r="http://schemas.openxmlformats.org/officeDocument/2006/relationships" r:blip="">
              <dgm:adjLst/>
            </dgm:shape>
            <dgm:presOf/>
            <dgm:constrLst/>
            <dgm:ruleLst/>
          </dgm:layoutNode>
          <dgm:layoutNode name="simulatedConn" styleLbl="solidFgAcc1">
            <dgm:alg type="sp"/>
            <dgm:choose name="Name15">
              <dgm:if name="Name16" func="var" arg="dir" op="equ" val="norm">
                <dgm:shape xmlns:r="http://schemas.openxmlformats.org/officeDocument/2006/relationships" rot="90" type="flowChartExtract" r:blip="">
                  <dgm:adjLst/>
                </dgm:shape>
              </dgm:if>
              <dgm:else name="Name17">
                <dgm:shape xmlns:r="http://schemas.openxmlformats.org/officeDocument/2006/relationships" rot="-90" type="flowChartExtract" r:blip="">
                  <dgm:adjLst/>
                </dgm:shape>
              </dgm:else>
            </dgm:choose>
            <dgm:presOf/>
            <dgm:constrLst/>
            <dgm:ruleLst/>
          </dgm:layoutNode>
          <dgm:layoutNode name="vSp2">
            <dgm:alg type="sp"/>
            <dgm:shape xmlns:r="http://schemas.openxmlformats.org/officeDocument/2006/relationships" r:blip="">
              <dgm:adjLst/>
            </dgm:shape>
            <dgm:presOf/>
            <dgm:constrLst/>
            <dgm:ruleLst/>
          </dgm:layoutNode>
        </dgm:layoutNode>
        <dgm:layoutNode name="sibTrans">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hProcess7#2">
  <dgm:title val=""/>
  <dgm:desc val=""/>
  <dgm:catLst>
    <dgm:cat type="process" pri="21000"/>
    <dgm:cat type="list" pri="9000"/>
  </dgm:catLst>
  <dgm:sampData>
    <dgm:dataModel>
      <dgm:ptLst>
        <dgm:pt modelId="0" type="doc"/>
        <dgm:pt modelId="1">
          <dgm:prSet phldr="1"/>
        </dgm:pt>
        <dgm:pt modelId="11">
          <dgm:prSet phldr="1"/>
        </dgm:pt>
        <dgm:pt modelId="2">
          <dgm:prSet phldr="1"/>
        </dgm:pt>
        <dgm:pt modelId="21">
          <dgm:prSet phldr="1"/>
        </dgm:pt>
        <dgm:pt modelId="3">
          <dgm:prSet phldr="1"/>
        </dgm:pt>
        <dgm:pt modelId="31">
          <dgm:prSet phldr="1"/>
        </dgm:pt>
      </dgm:ptLst>
      <dgm:cxnLst>
        <dgm:cxn modelId="4" srcId="0" destId="1" srcOrd="0" destOrd="0"/>
        <dgm:cxn modelId="5" srcId="0" destId="2" srcOrd="1" destOrd="0"/>
        <dgm:cxn modelId="6" srcId="0" destId="3" srcOrd="2" destOrd="0"/>
        <dgm:cxn modelId="13" srcId="1" destId="11" srcOrd="0" destOrd="0"/>
        <dgm:cxn modelId="23" srcId="2" destId="21" srcOrd="0" destOrd="0"/>
        <dgm:cxn modelId="33" srcId="3" destId="31" srcOrd="0"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L"/>
          <dgm:param type="nodeVertAlign" val="t"/>
        </dgm:alg>
      </dgm:if>
      <dgm:else name="Name3">
        <dgm:alg type="lin">
          <dgm:param type="linDir" val="fromR"/>
          <dgm:param type="nodeVertAlign" val="t"/>
        </dgm:alg>
      </dgm:else>
    </dgm:choose>
    <dgm:shape xmlns:r="http://schemas.openxmlformats.org/officeDocument/2006/relationships" r:blip="">
      <dgm:adjLst/>
    </dgm:shape>
    <dgm:presOf/>
    <dgm:constrLst>
      <dgm:constr type="h" for="ch" forName="compositeNode" refType="h"/>
      <dgm:constr type="w" for="ch" forName="compositeNode" refType="w"/>
      <dgm:constr type="w" for="ch" forName="hSp" refType="w" refFor="ch" refForName="compositeNode" fact="-0.035"/>
      <dgm:constr type="w" for="des" forName="simulatedConn" refType="w" refFor="ch" refForName="compositeNode" fact="0.15"/>
      <dgm:constr type="h" for="des" forName="simulatedConn" refType="w" refFor="des" refForName="simulatedConn"/>
      <dgm:constr type="h" for="des" forName="vSp1" refType="w" refFor="ch" refForName="compositeNode" fact="0.8"/>
      <dgm:constr type="h" for="des" forName="vSp2" refType="w" refFor="ch" refForName="compositeNode" fact="0.07"/>
      <dgm:constr type="w" for="ch" forName="vProcSp" refType="w" refFor="des" refForName="simulatedConn" op="equ"/>
      <dgm:constr type="h" for="ch" forName="vProcSp" refType="h" refFor="ch" refForName="compositeNode" op="equ"/>
      <dgm:constr type="w" for="ch" forName="sibTrans" refType="w" refFor="ch" refForName="compositeNode" fact="-0.08"/>
      <dgm:constr type="primFontSz" for="des" forName="parentNode" op="equ"/>
      <dgm:constr type="primFontSz" for="des" forName="childNode" op="equ"/>
    </dgm:constrLst>
    <dgm:ruleLst/>
    <dgm:forEach name="Name4" axis="ch" ptType="node">
      <dgm:layoutNode name="compositeNode">
        <dgm:varLst>
          <dgm:bulletEnabled val="1"/>
        </dgm:varLst>
        <dgm:alg type="composite"/>
        <dgm:choose name="Name5">
          <dgm:if name="Name6" func="var" arg="dir" op="equ" val="norm">
            <dgm:constrLst>
              <dgm:constr type="h" refType="w" op="lte" fact="1.2"/>
              <dgm:constr type="w" for="ch" forName="bgRect" refType="w"/>
              <dgm:constr type="h" for="ch" forName="bgRect" refType="h"/>
              <dgm:constr type="t" for="ch" forName="bgRect"/>
              <dgm:constr type="l" for="ch" forName="bgRect"/>
              <dgm:constr type="w" for="ch" forName="parentNode" refType="w" refFor="ch" refForName="bgRect" fact="0.2"/>
              <dgm:constr type="h" for="ch" forName="parentNode" refType="h" fact="0.82"/>
              <dgm:constr type="t" for="ch" forName="parentNode"/>
              <dgm:constr type="l" for="ch" forName="parentNode"/>
              <dgm:constr type="r" for="ch" forName="childNode" refType="r" refFor="ch" refForName="bgRect" fact="0.945"/>
              <dgm:constr type="h" for="ch" forName="childNode" refType="h" refFor="ch" refForName="bgRect" op="equ"/>
              <dgm:constr type="t" for="ch" forName="childNode"/>
              <dgm:constr type="l" for="ch" forName="childNode" refType="r" refFor="ch" refForName="parentNode"/>
            </dgm:constrLst>
          </dgm:if>
          <dgm:else name="Name7">
            <dgm:constrLst>
              <dgm:constr type="h" refType="w" op="lte" fact="1.2"/>
              <dgm:constr type="w" for="ch" forName="bgRect" refType="w"/>
              <dgm:constr type="h" for="ch" forName="bgRect" refType="h"/>
              <dgm:constr type="t" for="ch" forName="bgRect"/>
              <dgm:constr type="r" for="ch" forName="bgRect" refType="w"/>
              <dgm:constr type="w" for="ch" forName="parentNode" refType="w" refFor="ch" refForName="bgRect" fact="0.2"/>
              <dgm:constr type="h" for="ch" forName="parentNode" refType="h" fact="0.82"/>
              <dgm:constr type="t" for="ch" forName="parentNode"/>
              <dgm:constr type="r" for="ch" forName="parentNode" refType="w"/>
              <dgm:constr type="h" for="ch" forName="childNode" refType="h" refFor="ch" refForName="bgRect"/>
              <dgm:constr type="t" for="ch" forName="childNode"/>
              <dgm:constr type="r" for="ch" forName="childNode" refType="l" refFor="ch" refForName="parentNode"/>
              <dgm:constr type="l" for="ch" forName="childNode" refType="w" refFor="ch" refForName="bgRect" fact="0.055"/>
            </dgm:constrLst>
          </dgm:else>
        </dgm:choose>
        <dgm:ruleLst>
          <dgm:rule type="w" for="ch" forName="childNode" val="NaN" fact="NaN" max="30"/>
        </dgm:ruleLst>
        <dgm:layoutNode name="bgRect" styleLbl="node1">
          <dgm:alg type="sp"/>
          <dgm:shape xmlns:r="http://schemas.openxmlformats.org/officeDocument/2006/relationships" type="roundRect" r:blip="" zOrderOff="-1">
            <dgm:adjLst>
              <dgm:adj idx="1" val="0.05"/>
            </dgm:adjLst>
          </dgm:shape>
          <dgm:presOf axis="self"/>
          <dgm:constrLst/>
          <dgm:ruleLst/>
        </dgm:layoutNode>
        <dgm:layoutNode name="parentNode" styleLbl="node1">
          <dgm:varLst>
            <dgm:chMax val="0"/>
            <dgm:bulletEnabled val="1"/>
          </dgm:varLst>
          <dgm:presOf axis="self"/>
          <dgm:choose name="Name8">
            <dgm:if name="Name9" func="var" arg="dir" op="equ" val="norm">
              <dgm:alg type="tx">
                <dgm:param type="autoTxRot" val="grav"/>
                <dgm:param type="txAnchorVert" val="t"/>
                <dgm:param type="parTxLTRAlign" val="r"/>
                <dgm:param type="parTxRTLAlign" val="r"/>
              </dgm:alg>
              <dgm:shape xmlns:r="http://schemas.openxmlformats.org/officeDocument/2006/relationships" rot="270" type="rect" r:blip="" hideGeom="1">
                <dgm:adjLst/>
              </dgm:shape>
              <dgm:constrLst>
                <dgm:constr type="primFontSz" val="65"/>
                <dgm:constr type="lMarg"/>
                <dgm:constr type="rMarg" refType="primFontSz" fact="0.35"/>
                <dgm:constr type="tMarg" refType="primFontSz" fact="0.27"/>
                <dgm:constr type="bMarg"/>
              </dgm:constrLst>
            </dgm:if>
            <dgm:else name="Name10">
              <dgm:alg type="tx">
                <dgm:param type="autoTxRot" val="grav"/>
                <dgm:param type="txAnchorVert" val="t"/>
                <dgm:param type="parTxLTRAlign" val="l"/>
                <dgm:param type="parTxRTLAlign" val="l"/>
              </dgm:alg>
              <dgm:shape xmlns:r="http://schemas.openxmlformats.org/officeDocument/2006/relationships" rot="90" type="rect" r:blip="" hideGeom="1">
                <dgm:adjLst/>
              </dgm:shape>
              <dgm:constrLst>
                <dgm:constr type="primFontSz" val="65"/>
                <dgm:constr type="lMarg" refType="primFontSz" fact="0.35"/>
                <dgm:constr type="rMarg"/>
                <dgm:constr type="tMarg" refType="primFontSz" fact="0.27"/>
                <dgm:constr type="bMarg"/>
              </dgm:constrLst>
            </dgm:else>
          </dgm:choose>
          <dgm:ruleLst>
            <dgm:rule type="primFontSz" val="5" fact="NaN" max="NaN"/>
          </dgm:ruleLst>
        </dgm:layoutNode>
        <dgm:choose name="Name11">
          <dgm:if name="Name12" axis="ch" ptType="node" func="cnt" op="gte" val="1">
            <dgm:layoutNode name="childNode" styleLbl="node1" moveWith="bgRect">
              <dgm:varLst>
                <dgm:bulletEnabled val="1"/>
              </dgm:varLst>
              <dgm:alg type="tx">
                <dgm:param type="parTxLTRAlign" val="l"/>
                <dgm:param type="parTxRTLAlign" val="r"/>
                <dgm:param type="txAnchorVert" val="t"/>
              </dgm:alg>
              <dgm:shape xmlns:r="http://schemas.openxmlformats.org/officeDocument/2006/relationships" type="rect" r:blip="" hideGeom="1">
                <dgm:adjLst/>
              </dgm:shape>
              <dgm:presOf axis="des" ptType="node"/>
              <dgm:constrLst>
                <dgm:constr type="primFontSz" val="65"/>
                <dgm:constr type="lMarg"/>
                <dgm:constr type="bMarg"/>
                <dgm:constr type="tMarg" refType="primFontSz" fact="0.27"/>
                <dgm:constr type="rMarg"/>
              </dgm:constrLst>
              <dgm:ruleLst>
                <dgm:rule type="primFontSz" val="5" fact="NaN" max="NaN"/>
              </dgm:ruleLst>
            </dgm:layoutNode>
          </dgm:if>
          <dgm:else name="Name13"/>
        </dgm:choose>
      </dgm:layoutNode>
      <dgm:forEach name="Name14" axis="followSib" ptType="sibTrans" cnt="1">
        <dgm:layoutNode name="hSp">
          <dgm:alg type="sp"/>
          <dgm:shape xmlns:r="http://schemas.openxmlformats.org/officeDocument/2006/relationships" r:blip="">
            <dgm:adjLst/>
          </dgm:shape>
          <dgm:presOf/>
          <dgm:constrLst/>
          <dgm:ruleLst/>
        </dgm:layoutNode>
        <dgm:layoutNode name="vProcSp" moveWith="bgRect">
          <dgm:alg type="lin">
            <dgm:param type="linDir" val="fromT"/>
          </dgm:alg>
          <dgm:shape xmlns:r="http://schemas.openxmlformats.org/officeDocument/2006/relationships" r:blip="">
            <dgm:adjLst/>
          </dgm:shape>
          <dgm:presOf/>
          <dgm:constrLst>
            <dgm:constr type="w" for="ch" forName="vSp1" refType="w"/>
            <dgm:constr type="w" for="ch" forName="simulatedConn" refType="w"/>
            <dgm:constr type="w" for="ch" forName="vSp2" refType="w"/>
          </dgm:constrLst>
          <dgm:ruleLst/>
          <dgm:layoutNode name="vSp1">
            <dgm:alg type="sp"/>
            <dgm:shape xmlns:r="http://schemas.openxmlformats.org/officeDocument/2006/relationships" r:blip="">
              <dgm:adjLst/>
            </dgm:shape>
            <dgm:presOf/>
            <dgm:constrLst/>
            <dgm:ruleLst/>
          </dgm:layoutNode>
          <dgm:layoutNode name="simulatedConn" styleLbl="solidFgAcc1">
            <dgm:alg type="sp"/>
            <dgm:choose name="Name15">
              <dgm:if name="Name16" func="var" arg="dir" op="equ" val="norm">
                <dgm:shape xmlns:r="http://schemas.openxmlformats.org/officeDocument/2006/relationships" rot="90" type="flowChartExtract" r:blip="">
                  <dgm:adjLst/>
                </dgm:shape>
              </dgm:if>
              <dgm:else name="Name17">
                <dgm:shape xmlns:r="http://schemas.openxmlformats.org/officeDocument/2006/relationships" rot="-90" type="flowChartExtract" r:blip="">
                  <dgm:adjLst/>
                </dgm:shape>
              </dgm:else>
            </dgm:choose>
            <dgm:presOf/>
            <dgm:constrLst/>
            <dgm:ruleLst/>
          </dgm:layoutNode>
          <dgm:layoutNode name="vSp2">
            <dgm:alg type="sp"/>
            <dgm:shape xmlns:r="http://schemas.openxmlformats.org/officeDocument/2006/relationships" r:blip="">
              <dgm:adjLst/>
            </dgm:shape>
            <dgm:presOf/>
            <dgm:constrLst/>
            <dgm:ruleLst/>
          </dgm:layoutNode>
        </dgm:layoutNode>
        <dgm:layoutNode name="sibTrans">
          <dgm:alg type="sp"/>
          <dgm:shape xmlns:r="http://schemas.openxmlformats.org/officeDocument/2006/relationships" r:blip="">
            <dgm:adjLst/>
          </dgm:shape>
          <dgm:presO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radial4">
  <dgm:title val=""/>
  <dgm:desc val=""/>
  <dgm:catLst>
    <dgm:cat type="relationship" pri="190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t modelId="11"/>
        <dgm:pt modelId="12"/>
      </dgm:ptLst>
      <dgm:cxnLst>
        <dgm:cxn modelId="2" srcId="0" destId="1" srcOrd="0" destOrd="0"/>
        <dgm:cxn modelId="15" srcId="1" destId="11" srcOrd="0" destOrd="0"/>
        <dgm:cxn modelId="16" srcId="1" destId="12" srcOrd="1"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ycle">
    <dgm:varLst>
      <dgm:chMax val="1"/>
      <dgm:dir/>
      <dgm:animLvl val="ctr"/>
      <dgm:resizeHandles val="exact"/>
    </dgm:varLst>
    <dgm:choose name="Name0">
      <dgm:if name="Name1" func="var" arg="dir" op="equ" val="norm">
        <dgm:choose name="Name2">
          <dgm:if name="Name3" axis="ch ch" ptType="node node" st="1 1" cnt="1 0" func="cnt" op="lte" val="1">
            <dgm:alg type="cycle">
              <dgm:param type="stAng" val="0"/>
              <dgm:param type="spanAng" val="360"/>
              <dgm:param type="ctrShpMap" val="fNode"/>
            </dgm:alg>
          </dgm:if>
          <dgm:else name="Name4">
            <dgm:choose name="Name5">
              <dgm:if name="Name6" axis="ch ch" ptType="node node" st="1 1" cnt="1 0" func="cnt" op="lte" val="3">
                <dgm:alg type="cycle">
                  <dgm:param type="stAng" val="-55"/>
                  <dgm:param type="spanAng" val="110"/>
                  <dgm:param type="ctrShpMap" val="fNode"/>
                </dgm:alg>
              </dgm:if>
              <dgm:else name="Name7">
                <dgm:choose name="Name8">
                  <dgm:if name="Name9" axis="ch ch" ptType="node node" st="1 1" cnt="1 0" func="cnt" op="equ" val="4">
                    <dgm:alg type="cycle">
                      <dgm:param type="stAng" val="-75"/>
                      <dgm:param type="spanAng" val="150"/>
                      <dgm:param type="ctrShpMap" val="fNode"/>
                    </dgm:alg>
                  </dgm:if>
                  <dgm:else name="Name10">
                    <dgm:alg type="cycle">
                      <dgm:param type="stAng" val="-90"/>
                      <dgm:param type="spanAng" val="180"/>
                      <dgm:param type="ctrShpMap" val="fNode"/>
                    </dgm:alg>
                  </dgm:else>
                </dgm:choose>
              </dgm:else>
            </dgm:choose>
          </dgm:else>
        </dgm:choose>
      </dgm:if>
      <dgm:else name="Name11">
        <dgm:choose name="Name12">
          <dgm:if name="Name13" axis="ch ch" ptType="node node" st="1 1" cnt="1 0" func="cnt" op="lte" val="1">
            <dgm:alg type="cycle">
              <dgm:param type="stAng" val="0"/>
              <dgm:param type="spanAng" val="-360"/>
              <dgm:param type="ctrShpMap" val="fNode"/>
            </dgm:alg>
          </dgm:if>
          <dgm:else name="Name14">
            <dgm:choose name="Name15">
              <dgm:if name="Name16" axis="ch ch" ptType="node node" st="1 1" cnt="1 0" func="cnt" op="lte" val="3">
                <dgm:alg type="cycle">
                  <dgm:param type="stAng" val="55"/>
                  <dgm:param type="spanAng" val="-110"/>
                  <dgm:param type="ctrShpMap" val="fNode"/>
                </dgm:alg>
              </dgm:if>
              <dgm:else name="Name17">
                <dgm:choose name="Name18">
                  <dgm:if name="Name19" axis="ch ch" ptType="node node" st="1 1" cnt="1 0" func="cnt" op="equ" val="4">
                    <dgm:alg type="cycle">
                      <dgm:param type="stAng" val="75"/>
                      <dgm:param type="spanAng" val="-150"/>
                      <dgm:param type="ctrShpMap" val="fNode"/>
                    </dgm:alg>
                  </dgm:if>
                  <dgm:else name="Name20">
                    <dgm:alg type="cycle">
                      <dgm:param type="stAng" val="90"/>
                      <dgm:param type="spanAng" val="-180"/>
                      <dgm:param type="ctrShpMap" val="fNode"/>
                    </dgm:alg>
                  </dgm:else>
                </dgm:choose>
              </dgm:else>
            </dgm:choose>
          </dgm:else>
        </dgm:choose>
      </dgm:else>
    </dgm:choose>
    <dgm:shape xmlns:r="http://schemas.openxmlformats.org/officeDocument/2006/relationships" r:blip="">
      <dgm:adjLst/>
    </dgm:shape>
    <dgm:presOf/>
    <dgm:constrLst>
      <dgm:constr type="w" for="ch" forName="centerShape" refType="w"/>
      <dgm:constr type="w" for="ch" forName="node" refType="w" refFor="ch" refForName="centerShape" fact="0.95"/>
      <dgm:constr type="h" for="ch" forName="parTrans" refType="w" refFor="ch" refForName="centerShape" fact="0.285"/>
      <dgm:constr type="sp" refType="w" refFor="ch" refForName="centerShape" op="equ" fact="0.23"/>
      <dgm:constr type="sibSp" refType="w" refFor="ch" refForName="node" fact="0.1"/>
      <dgm:constr type="primFontSz" for="ch" forName="node" op="equ"/>
    </dgm:constrLst>
    <dgm:choose name="Name21">
      <dgm:if name="Name22" axis="ch ch" ptType="node node" st="1 1" cnt="1 0" func="cnt" op="lte" val="5">
        <dgm:ruleLst>
          <dgm:rule type="w" for="ch" forName="centerShape" val="NaN" fact="0.27" max="NaN"/>
        </dgm:ruleLst>
      </dgm:if>
      <dgm:else name="Name23">
        <dgm:ruleLst>
          <dgm:rule type="w" for="ch" forName="centerShape" val="NaN" fact="0.27" max="NaN"/>
          <dgm:rule type="w" for="ch" forName="node" val="NaN" fact="0.7" max="NaN"/>
        </dgm:ruleLst>
      </dgm:else>
    </dgm:choose>
    <dgm:forEach name="Name24" axis="ch" ptType="node" cnt="1">
      <dgm:layoutNode name="centerShape" styleLbl="node0">
        <dgm:alg type="tx"/>
        <dgm:shape xmlns:r="http://schemas.openxmlformats.org/officeDocument/2006/relationships" type="ellipse" r:blip="">
          <dgm:adjLst/>
        </dgm:shape>
        <dgm:presOf axis="self"/>
        <dgm:constrLst>
          <dgm:constr type="tMarg" refType="primFontSz" fact="0.05"/>
          <dgm:constr type="bMarg" refType="primFontSz" fact="0.05"/>
          <dgm:constr type="lMarg" refType="primFontSz" fact="0.05"/>
          <dgm:constr type="rMarg" refType="primFontSz" fact="0.05"/>
          <dgm:constr type="primFontSz" val="65"/>
          <dgm:constr type="h" refType="w"/>
        </dgm:constrLst>
        <dgm:ruleLst>
          <dgm:rule type="primFontSz" val="5" fact="NaN" max="NaN"/>
        </dgm:ruleLst>
      </dgm:layoutNode>
      <dgm:forEach name="Name25" axis="ch">
        <dgm:forEach name="Name26" axis="self" ptType="parTrans">
          <dgm:layoutNode name="parTrans" styleLbl="bgSibTrans2D1">
            <dgm:alg type="conn">
              <dgm:param type="begPts" val="auto"/>
              <dgm:param type="endPts" val="ctr"/>
              <dgm:param type="endSty" val="noArr"/>
              <dgm:param type="begSty" val="arr"/>
            </dgm:alg>
            <dgm:shape xmlns:r="http://schemas.openxmlformats.org/officeDocument/2006/relationships" type="conn" r:blip="">
              <dgm:adjLst/>
            </dgm:shape>
            <dgm:presOf axis="self"/>
            <dgm:constrLst>
              <dgm:constr type="begPad" refType="connDist" fact="0.055"/>
              <dgm:constr type="endPad"/>
            </dgm:constrLst>
            <dgm:ruleLst/>
          </dgm:layoutNode>
        </dgm:forEach>
        <dgm:forEach name="Name27" axis="self" ptType="node">
          <dgm:layoutNode name="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h" refType="w" fact="0.8"/>
              <dgm:constr type="tMarg" refType="primFontSz" fact="0.15"/>
              <dgm:constr type="bMarg" refType="primFontSz" fact="0.15"/>
              <dgm:constr type="lMarg" refType="primFontSz" fact="0.15"/>
              <dgm:constr type="rMarg" refType="primFontSz" fact="0.15"/>
            </dgm:constrLst>
            <dgm:ruleLst>
              <dgm:rule type="primFontSz" val="5" fact="NaN" max="NaN"/>
            </dgm:ruleLst>
          </dgm:layoutNode>
        </dgm:forEach>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IN"/>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49280AE-B4A3-4BC5-8B12-CEED6F854405}" type="datetimeFigureOut">
              <a:rPr lang="en-IN" smtClean="0"/>
              <a:pPr/>
              <a:t>02-06-2017</a:t>
            </a:fld>
            <a:endParaRPr lang="en-IN"/>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IN"/>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IN"/>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4F0A0F4-10F3-49B5-8A3F-44CC792B5201}" type="slidenum">
              <a:rPr lang="en-IN" smtClean="0"/>
              <a:pPr/>
              <a:t>‹#›</a:t>
            </a:fld>
            <a:endParaRPr lang="en-IN"/>
          </a:p>
        </p:txBody>
      </p:sp>
    </p:spTree>
    <p:extLst>
      <p:ext uri="{BB962C8B-B14F-4D97-AF65-F5344CB8AC3E}">
        <p14:creationId xmlns:p14="http://schemas.microsoft.com/office/powerpoint/2010/main" xmlns="" val="414687853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a:p>
        </p:txBody>
      </p:sp>
      <p:sp>
        <p:nvSpPr>
          <p:cNvPr id="4" name="Slide Number Placeholder 3"/>
          <p:cNvSpPr>
            <a:spLocks noGrp="1"/>
          </p:cNvSpPr>
          <p:nvPr>
            <p:ph type="sldNum" sz="quarter" idx="10"/>
          </p:nvPr>
        </p:nvSpPr>
        <p:spPr/>
        <p:txBody>
          <a:bodyPr/>
          <a:lstStyle/>
          <a:p>
            <a:fld id="{94F0A0F4-10F3-49B5-8A3F-44CC792B5201}" type="slidenum">
              <a:rPr lang="en-IN" smtClean="0"/>
              <a:pPr/>
              <a:t>1</a:t>
            </a:fld>
            <a:endParaRPr lang="en-IN"/>
          </a:p>
        </p:txBody>
      </p:sp>
    </p:spTree>
    <p:extLst>
      <p:ext uri="{BB962C8B-B14F-4D97-AF65-F5344CB8AC3E}">
        <p14:creationId xmlns:p14="http://schemas.microsoft.com/office/powerpoint/2010/main" xmlns="" val="107995120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19" name="Group 18"/>
          <p:cNvGrpSpPr/>
          <p:nvPr/>
        </p:nvGrpSpPr>
        <p:grpSpPr>
          <a:xfrm>
            <a:off x="546100" y="-4763"/>
            <a:ext cx="5014912" cy="6862763"/>
            <a:chOff x="2928938" y="-4763"/>
            <a:chExt cx="5014912" cy="6862763"/>
          </a:xfrm>
        </p:grpSpPr>
        <p:sp>
          <p:nvSpPr>
            <p:cNvPr id="22" name="Freeform 6"/>
            <p:cNvSpPr/>
            <p:nvPr/>
          </p:nvSpPr>
          <p:spPr bwMode="auto">
            <a:xfrm>
              <a:off x="3367088" y="-4763"/>
              <a:ext cx="1063625" cy="2782888"/>
            </a:xfrm>
            <a:custGeom>
              <a:avLst/>
              <a:gdLst/>
              <a:ahLst/>
              <a:cxnLst/>
              <a:rect l="0" t="0" r="r" b="b"/>
              <a:pathLst>
                <a:path w="670" h="1753">
                  <a:moveTo>
                    <a:pt x="0" y="1696"/>
                  </a:moveTo>
                  <a:lnTo>
                    <a:pt x="225" y="1753"/>
                  </a:lnTo>
                  <a:lnTo>
                    <a:pt x="670" y="0"/>
                  </a:lnTo>
                  <a:lnTo>
                    <a:pt x="430" y="0"/>
                  </a:lnTo>
                  <a:lnTo>
                    <a:pt x="0" y="1696"/>
                  </a:lnTo>
                  <a:close/>
                </a:path>
              </a:pathLst>
            </a:custGeom>
            <a:solidFill>
              <a:schemeClr val="accent1"/>
            </a:solidFill>
            <a:ln>
              <a:noFill/>
            </a:ln>
          </p:spPr>
        </p:sp>
        <p:sp>
          <p:nvSpPr>
            <p:cNvPr id="23" name="Freeform 7"/>
            <p:cNvSpPr/>
            <p:nvPr/>
          </p:nvSpPr>
          <p:spPr bwMode="auto">
            <a:xfrm>
              <a:off x="2928938" y="-4763"/>
              <a:ext cx="1035050" cy="2673350"/>
            </a:xfrm>
            <a:custGeom>
              <a:avLst/>
              <a:gdLst/>
              <a:ahLst/>
              <a:cxnLst/>
              <a:rect l="0" t="0" r="r" b="b"/>
              <a:pathLst>
                <a:path w="652" h="1684">
                  <a:moveTo>
                    <a:pt x="225" y="1684"/>
                  </a:moveTo>
                  <a:lnTo>
                    <a:pt x="652" y="0"/>
                  </a:lnTo>
                  <a:lnTo>
                    <a:pt x="411" y="0"/>
                  </a:lnTo>
                  <a:lnTo>
                    <a:pt x="0" y="1627"/>
                  </a:lnTo>
                  <a:lnTo>
                    <a:pt x="219" y="1681"/>
                  </a:lnTo>
                  <a:lnTo>
                    <a:pt x="225" y="1684"/>
                  </a:lnTo>
                  <a:close/>
                </a:path>
              </a:pathLst>
            </a:custGeom>
            <a:solidFill>
              <a:schemeClr val="tx1">
                <a:lumMod val="65000"/>
                <a:lumOff val="35000"/>
              </a:schemeClr>
            </a:solidFill>
            <a:ln>
              <a:noFill/>
            </a:ln>
          </p:spPr>
        </p:sp>
        <p:sp>
          <p:nvSpPr>
            <p:cNvPr id="24" name="Freeform 9"/>
            <p:cNvSpPr/>
            <p:nvPr/>
          </p:nvSpPr>
          <p:spPr bwMode="auto">
            <a:xfrm>
              <a:off x="2928938" y="2582862"/>
              <a:ext cx="2693987" cy="4275138"/>
            </a:xfrm>
            <a:custGeom>
              <a:avLst/>
              <a:gdLst/>
              <a:ahLst/>
              <a:cxnLst/>
              <a:rect l="0" t="0" r="r" b="b"/>
              <a:pathLst>
                <a:path w="1697" h="2693">
                  <a:moveTo>
                    <a:pt x="0" y="0"/>
                  </a:moveTo>
                  <a:lnTo>
                    <a:pt x="1622" y="2693"/>
                  </a:lnTo>
                  <a:lnTo>
                    <a:pt x="1697" y="2693"/>
                  </a:lnTo>
                  <a:lnTo>
                    <a:pt x="0" y="0"/>
                  </a:lnTo>
                  <a:close/>
                </a:path>
              </a:pathLst>
            </a:custGeom>
            <a:solidFill>
              <a:schemeClr val="tx1">
                <a:lumMod val="85000"/>
                <a:lumOff val="15000"/>
              </a:schemeClr>
            </a:solidFill>
            <a:ln>
              <a:noFill/>
            </a:ln>
          </p:spPr>
        </p:sp>
        <p:sp>
          <p:nvSpPr>
            <p:cNvPr id="25" name="Freeform 10"/>
            <p:cNvSpPr/>
            <p:nvPr/>
          </p:nvSpPr>
          <p:spPr bwMode="auto">
            <a:xfrm>
              <a:off x="3371850" y="2692400"/>
              <a:ext cx="3332162" cy="4165600"/>
            </a:xfrm>
            <a:custGeom>
              <a:avLst/>
              <a:gdLst/>
              <a:ahLst/>
              <a:cxnLst/>
              <a:rect l="0" t="0" r="r" b="b"/>
              <a:pathLst>
                <a:path w="2099" h="2624">
                  <a:moveTo>
                    <a:pt x="2099" y="2624"/>
                  </a:moveTo>
                  <a:lnTo>
                    <a:pt x="0" y="0"/>
                  </a:lnTo>
                  <a:lnTo>
                    <a:pt x="2021" y="2624"/>
                  </a:lnTo>
                  <a:lnTo>
                    <a:pt x="2099" y="2624"/>
                  </a:lnTo>
                  <a:close/>
                </a:path>
              </a:pathLst>
            </a:custGeom>
            <a:solidFill>
              <a:schemeClr val="accent1">
                <a:lumMod val="50000"/>
              </a:schemeClr>
            </a:solidFill>
            <a:ln>
              <a:noFill/>
            </a:ln>
          </p:spPr>
        </p:sp>
        <p:sp>
          <p:nvSpPr>
            <p:cNvPr id="26" name="Freeform 11"/>
            <p:cNvSpPr/>
            <p:nvPr/>
          </p:nvSpPr>
          <p:spPr bwMode="auto">
            <a:xfrm>
              <a:off x="3367088" y="2687637"/>
              <a:ext cx="4576762" cy="4170363"/>
            </a:xfrm>
            <a:custGeom>
              <a:avLst/>
              <a:gdLst/>
              <a:ahLst/>
              <a:cxnLst/>
              <a:rect l="0" t="0" r="r" b="b"/>
              <a:pathLst>
                <a:path w="2883" h="2627">
                  <a:moveTo>
                    <a:pt x="0" y="0"/>
                  </a:moveTo>
                  <a:lnTo>
                    <a:pt x="3" y="3"/>
                  </a:lnTo>
                  <a:lnTo>
                    <a:pt x="2102" y="2627"/>
                  </a:lnTo>
                  <a:lnTo>
                    <a:pt x="2883" y="2627"/>
                  </a:lnTo>
                  <a:lnTo>
                    <a:pt x="225" y="57"/>
                  </a:lnTo>
                  <a:lnTo>
                    <a:pt x="0" y="0"/>
                  </a:lnTo>
                  <a:close/>
                </a:path>
              </a:pathLst>
            </a:custGeom>
            <a:solidFill>
              <a:schemeClr val="accent1">
                <a:lumMod val="75000"/>
              </a:schemeClr>
            </a:solidFill>
            <a:ln>
              <a:noFill/>
            </a:ln>
          </p:spPr>
        </p:sp>
        <p:sp>
          <p:nvSpPr>
            <p:cNvPr id="27" name="Freeform 12"/>
            <p:cNvSpPr/>
            <p:nvPr/>
          </p:nvSpPr>
          <p:spPr bwMode="auto">
            <a:xfrm>
              <a:off x="2928938" y="2578100"/>
              <a:ext cx="3584575" cy="4279900"/>
            </a:xfrm>
            <a:custGeom>
              <a:avLst/>
              <a:gdLst/>
              <a:ahLst/>
              <a:cxnLst/>
              <a:rect l="0" t="0" r="r" b="b"/>
              <a:pathLst>
                <a:path w="2258" h="2696">
                  <a:moveTo>
                    <a:pt x="2258" y="2696"/>
                  </a:moveTo>
                  <a:lnTo>
                    <a:pt x="264" y="111"/>
                  </a:lnTo>
                  <a:lnTo>
                    <a:pt x="228" y="60"/>
                  </a:lnTo>
                  <a:lnTo>
                    <a:pt x="225" y="57"/>
                  </a:lnTo>
                  <a:lnTo>
                    <a:pt x="0" y="0"/>
                  </a:lnTo>
                  <a:lnTo>
                    <a:pt x="0" y="3"/>
                  </a:lnTo>
                  <a:lnTo>
                    <a:pt x="1697" y="2696"/>
                  </a:lnTo>
                  <a:lnTo>
                    <a:pt x="2258" y="2696"/>
                  </a:lnTo>
                  <a:close/>
                </a:path>
              </a:pathLst>
            </a:custGeom>
            <a:solidFill>
              <a:schemeClr val="tx1">
                <a:lumMod val="75000"/>
                <a:lumOff val="25000"/>
              </a:schemeClr>
            </a:solidFill>
            <a:ln>
              <a:noFill/>
            </a:ln>
          </p:spPr>
        </p:sp>
      </p:grpSp>
      <p:sp>
        <p:nvSpPr>
          <p:cNvPr id="2" name="Title 1"/>
          <p:cNvSpPr>
            <a:spLocks noGrp="1"/>
          </p:cNvSpPr>
          <p:nvPr>
            <p:ph type="ctrTitle"/>
          </p:nvPr>
        </p:nvSpPr>
        <p:spPr>
          <a:xfrm>
            <a:off x="2928401" y="1380068"/>
            <a:ext cx="8574622" cy="2616199"/>
          </a:xfrm>
        </p:spPr>
        <p:txBody>
          <a:bodyPr anchor="b">
            <a:normAutofit/>
          </a:bodyPr>
          <a:lstStyle>
            <a:lvl1pPr algn="r">
              <a:defRPr sz="6000">
                <a:effectLst/>
              </a:defRPr>
            </a:lvl1pPr>
          </a:lstStyle>
          <a:p>
            <a:r>
              <a:rPr lang="en-US"/>
              <a:t>Click to edit Master title style</a:t>
            </a:r>
            <a:endParaRPr lang="en-US" dirty="0"/>
          </a:p>
        </p:txBody>
      </p:sp>
      <p:sp>
        <p:nvSpPr>
          <p:cNvPr id="3" name="Subtitle 2"/>
          <p:cNvSpPr>
            <a:spLocks noGrp="1"/>
          </p:cNvSpPr>
          <p:nvPr>
            <p:ph type="subTitle" idx="1"/>
          </p:nvPr>
        </p:nvSpPr>
        <p:spPr>
          <a:xfrm>
            <a:off x="4515377" y="3996267"/>
            <a:ext cx="6987645" cy="1388534"/>
          </a:xfrm>
        </p:spPr>
        <p:txBody>
          <a:bodyPr anchor="t">
            <a:normAutofit/>
          </a:bodyPr>
          <a:lstStyle>
            <a:lvl1pPr marL="0" indent="0" algn="r">
              <a:buNone/>
              <a:defRPr sz="21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D003276A-E705-4088-8703-B7DB57485EDA}" type="datetime1">
              <a:rPr lang="en-IN" smtClean="0"/>
              <a:pPr/>
              <a:t>02-06-2017</a:t>
            </a:fld>
            <a:endParaRPr lang="en-IN"/>
          </a:p>
        </p:txBody>
      </p:sp>
      <p:sp>
        <p:nvSpPr>
          <p:cNvPr id="5" name="Footer Placeholder 4"/>
          <p:cNvSpPr>
            <a:spLocks noGrp="1"/>
          </p:cNvSpPr>
          <p:nvPr>
            <p:ph type="ftr" sz="quarter" idx="11"/>
          </p:nvPr>
        </p:nvSpPr>
        <p:spPr>
          <a:xfrm>
            <a:off x="5332412" y="5883275"/>
            <a:ext cx="4324044" cy="365125"/>
          </a:xfrm>
        </p:spPr>
        <p:txBody>
          <a:bodyPr/>
          <a:lstStyle/>
          <a:p>
            <a:r>
              <a:rPr lang="en-IN"/>
              <a:t>Presentation by CA. Gaurav V Save</a:t>
            </a:r>
          </a:p>
        </p:txBody>
      </p:sp>
      <p:sp>
        <p:nvSpPr>
          <p:cNvPr id="6" name="Slide Number Placeholder 5"/>
          <p:cNvSpPr>
            <a:spLocks noGrp="1"/>
          </p:cNvSpPr>
          <p:nvPr>
            <p:ph type="sldNum" sz="quarter" idx="12"/>
          </p:nvPr>
        </p:nvSpPr>
        <p:spPr/>
        <p:txBody>
          <a:bodyPr/>
          <a:lstStyle/>
          <a:p>
            <a:fld id="{FF9AEF47-7856-4724-A700-B340DFD214A1}" type="slidenum">
              <a:rPr lang="en-IN" smtClean="0"/>
              <a:pPr/>
              <a:t>‹#›</a:t>
            </a:fld>
            <a:endParaRPr lang="en-IN"/>
          </a:p>
        </p:txBody>
      </p:sp>
    </p:spTree>
    <p:extLst>
      <p:ext uri="{BB962C8B-B14F-4D97-AF65-F5344CB8AC3E}">
        <p14:creationId xmlns:p14="http://schemas.microsoft.com/office/powerpoint/2010/main" xmlns="" val="425048930"/>
      </p:ext>
    </p:extLst>
  </p:cSld>
  <p:clrMapOvr>
    <a:masterClrMapping/>
  </p:clrMapOvr>
  <p:extLst>
    <p:ext uri="{DCECCB84-F9BA-43D5-87BE-67443E8EF086}">
      <p15:sldGuideLst xmlns:p15="http://schemas.microsoft.com/office/powerpoint/2012/main" xmlns=""/>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484311" y="4732865"/>
            <a:ext cx="10018711" cy="566738"/>
          </a:xfrm>
        </p:spPr>
        <p:txBody>
          <a:bodyPr anchor="b">
            <a:normAutofit/>
          </a:bodyPr>
          <a:lstStyle>
            <a:lvl1pPr algn="ctr">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2386012" y="932112"/>
            <a:ext cx="8225944" cy="3164976"/>
          </a:xfrm>
          <a:prstGeom prst="roundRect">
            <a:avLst>
              <a:gd name="adj" fmla="val 4380"/>
            </a:avLst>
          </a:prstGeom>
          <a:ln w="38100">
            <a:gradFill flip="none" rotWithShape="1">
              <a:gsLst>
                <a:gs pos="0">
                  <a:schemeClr val="bg2"/>
                </a:gs>
                <a:gs pos="100000">
                  <a:schemeClr val="bg2">
                    <a:lumMod val="75000"/>
                  </a:schemeClr>
                </a:gs>
              </a:gsLst>
              <a:lin ang="5400000" scaled="0"/>
              <a:tileRect/>
            </a:gradFill>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1484311" y="5299603"/>
            <a:ext cx="10018711" cy="493712"/>
          </a:xfrm>
        </p:spPr>
        <p:txBody>
          <a:bodyPr>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2F508EAE-8659-44A1-95E4-7B4149936988}" type="datetime1">
              <a:rPr lang="en-IN" smtClean="0"/>
              <a:pPr/>
              <a:t>02-06-2017</a:t>
            </a:fld>
            <a:endParaRPr lang="en-IN"/>
          </a:p>
        </p:txBody>
      </p:sp>
      <p:sp>
        <p:nvSpPr>
          <p:cNvPr id="6" name="Footer Placeholder 5"/>
          <p:cNvSpPr>
            <a:spLocks noGrp="1"/>
          </p:cNvSpPr>
          <p:nvPr>
            <p:ph type="ftr" sz="quarter" idx="11"/>
          </p:nvPr>
        </p:nvSpPr>
        <p:spPr/>
        <p:txBody>
          <a:bodyPr/>
          <a:lstStyle/>
          <a:p>
            <a:r>
              <a:rPr lang="en-IN"/>
              <a:t>Presentation by CA. Gaurav V Save</a:t>
            </a:r>
          </a:p>
        </p:txBody>
      </p:sp>
      <p:sp>
        <p:nvSpPr>
          <p:cNvPr id="7" name="Slide Number Placeholder 6"/>
          <p:cNvSpPr>
            <a:spLocks noGrp="1"/>
          </p:cNvSpPr>
          <p:nvPr>
            <p:ph type="sldNum" sz="quarter" idx="12"/>
          </p:nvPr>
        </p:nvSpPr>
        <p:spPr/>
        <p:txBody>
          <a:bodyPr/>
          <a:lstStyle/>
          <a:p>
            <a:fld id="{FF9AEF47-7856-4724-A700-B340DFD214A1}" type="slidenum">
              <a:rPr lang="en-IN" smtClean="0"/>
              <a:pPr/>
              <a:t>‹#›</a:t>
            </a:fld>
            <a:endParaRPr lang="en-IN"/>
          </a:p>
        </p:txBody>
      </p:sp>
    </p:spTree>
    <p:extLst>
      <p:ext uri="{BB962C8B-B14F-4D97-AF65-F5344CB8AC3E}">
        <p14:creationId xmlns:p14="http://schemas.microsoft.com/office/powerpoint/2010/main" xmlns="" val="369070268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1484312" y="685800"/>
            <a:ext cx="10018711" cy="3048000"/>
          </a:xfrm>
        </p:spPr>
        <p:txBody>
          <a:bodyPr anchor="ctr">
            <a:normAutofit/>
          </a:bodyPr>
          <a:lstStyle>
            <a:lvl1pPr algn="ctr">
              <a:defRPr sz="3200" b="0" cap="none"/>
            </a:lvl1pPr>
          </a:lstStyle>
          <a:p>
            <a:r>
              <a:rPr lang="en-US"/>
              <a:t>Click to edit Master title style</a:t>
            </a:r>
            <a:endParaRPr lang="en-US" dirty="0"/>
          </a:p>
        </p:txBody>
      </p:sp>
      <p:sp>
        <p:nvSpPr>
          <p:cNvPr id="3" name="Text Placeholder 2"/>
          <p:cNvSpPr>
            <a:spLocks noGrp="1"/>
          </p:cNvSpPr>
          <p:nvPr>
            <p:ph type="body" idx="1"/>
          </p:nvPr>
        </p:nvSpPr>
        <p:spPr>
          <a:xfrm>
            <a:off x="1484312" y="4343400"/>
            <a:ext cx="10018713" cy="1447800"/>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12DCACE0-0B87-4DCB-B4E5-EB3835A67C7B}" type="datetime1">
              <a:rPr lang="en-IN" smtClean="0"/>
              <a:pPr/>
              <a:t>02-06-2017</a:t>
            </a:fld>
            <a:endParaRPr lang="en-IN"/>
          </a:p>
        </p:txBody>
      </p:sp>
      <p:sp>
        <p:nvSpPr>
          <p:cNvPr id="5" name="Footer Placeholder 4"/>
          <p:cNvSpPr>
            <a:spLocks noGrp="1"/>
          </p:cNvSpPr>
          <p:nvPr>
            <p:ph type="ftr" sz="quarter" idx="11"/>
          </p:nvPr>
        </p:nvSpPr>
        <p:spPr/>
        <p:txBody>
          <a:bodyPr/>
          <a:lstStyle/>
          <a:p>
            <a:r>
              <a:rPr lang="en-IN"/>
              <a:t>Presentation by CA. Gaurav V Save</a:t>
            </a:r>
          </a:p>
        </p:txBody>
      </p:sp>
      <p:sp>
        <p:nvSpPr>
          <p:cNvPr id="6" name="Slide Number Placeholder 5"/>
          <p:cNvSpPr>
            <a:spLocks noGrp="1"/>
          </p:cNvSpPr>
          <p:nvPr>
            <p:ph type="sldNum" sz="quarter" idx="12"/>
          </p:nvPr>
        </p:nvSpPr>
        <p:spPr/>
        <p:txBody>
          <a:bodyPr/>
          <a:lstStyle/>
          <a:p>
            <a:fld id="{FF9AEF47-7856-4724-A700-B340DFD214A1}" type="slidenum">
              <a:rPr lang="en-IN" smtClean="0"/>
              <a:pPr/>
              <a:t>‹#›</a:t>
            </a:fld>
            <a:endParaRPr lang="en-IN"/>
          </a:p>
        </p:txBody>
      </p:sp>
    </p:spTree>
    <p:extLst>
      <p:ext uri="{BB962C8B-B14F-4D97-AF65-F5344CB8AC3E}">
        <p14:creationId xmlns:p14="http://schemas.microsoft.com/office/powerpoint/2010/main" xmlns="" val="384088990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14" name="TextBox 13"/>
          <p:cNvSpPr txBox="1"/>
          <p:nvPr/>
        </p:nvSpPr>
        <p:spPr>
          <a:xfrm>
            <a:off x="1598612" y="863023"/>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tx1"/>
                </a:solidFill>
                <a:effectLst/>
              </a:rPr>
              <a:t>“</a:t>
            </a:r>
          </a:p>
        </p:txBody>
      </p:sp>
      <p:sp>
        <p:nvSpPr>
          <p:cNvPr id="15" name="TextBox 14"/>
          <p:cNvSpPr txBox="1"/>
          <p:nvPr/>
        </p:nvSpPr>
        <p:spPr>
          <a:xfrm>
            <a:off x="10893425" y="2819399"/>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
        <p:nvSpPr>
          <p:cNvPr id="2" name="Title 1"/>
          <p:cNvSpPr>
            <a:spLocks noGrp="1"/>
          </p:cNvSpPr>
          <p:nvPr>
            <p:ph type="title"/>
          </p:nvPr>
        </p:nvSpPr>
        <p:spPr>
          <a:xfrm>
            <a:off x="2208212" y="685800"/>
            <a:ext cx="8990012" cy="2743199"/>
          </a:xfrm>
        </p:spPr>
        <p:txBody>
          <a:bodyPr anchor="ctr">
            <a:normAutofit/>
          </a:bodyPr>
          <a:lstStyle>
            <a:lvl1pPr algn="ctr">
              <a:defRPr sz="3200" b="0" cap="none">
                <a:solidFill>
                  <a:schemeClr val="tx1"/>
                </a:solidFill>
              </a:defRPr>
            </a:lvl1pPr>
          </a:lstStyle>
          <a:p>
            <a:r>
              <a:rPr lang="en-US"/>
              <a:t>Click to edit Master title style</a:t>
            </a:r>
            <a:endParaRPr lang="en-US" dirty="0"/>
          </a:p>
        </p:txBody>
      </p:sp>
      <p:sp>
        <p:nvSpPr>
          <p:cNvPr id="10" name="Text Placeholder 9"/>
          <p:cNvSpPr>
            <a:spLocks noGrp="1"/>
          </p:cNvSpPr>
          <p:nvPr>
            <p:ph type="body" sz="quarter" idx="13"/>
          </p:nvPr>
        </p:nvSpPr>
        <p:spPr>
          <a:xfrm>
            <a:off x="2436811" y="3428999"/>
            <a:ext cx="8532815" cy="381000"/>
          </a:xfrm>
        </p:spPr>
        <p:txBody>
          <a:bodyPr anchor="ctr">
            <a:normAutofit/>
          </a:bodyPr>
          <a:lstStyle>
            <a:lvl1pPr marL="0" indent="0">
              <a:buFontTx/>
              <a:buNone/>
              <a:defRPr sz="1800"/>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Edit Master text styles</a:t>
            </a:r>
          </a:p>
        </p:txBody>
      </p:sp>
      <p:sp>
        <p:nvSpPr>
          <p:cNvPr id="3" name="Text Placeholder 2"/>
          <p:cNvSpPr>
            <a:spLocks noGrp="1"/>
          </p:cNvSpPr>
          <p:nvPr>
            <p:ph type="body" idx="1"/>
          </p:nvPr>
        </p:nvSpPr>
        <p:spPr>
          <a:xfrm>
            <a:off x="1484311" y="4343400"/>
            <a:ext cx="10018711" cy="1447800"/>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E1036496-642C-4C7A-A81C-D981EC9C5C59}" type="datetime1">
              <a:rPr lang="en-IN" smtClean="0"/>
              <a:pPr/>
              <a:t>02-06-2017</a:t>
            </a:fld>
            <a:endParaRPr lang="en-IN"/>
          </a:p>
        </p:txBody>
      </p:sp>
      <p:sp>
        <p:nvSpPr>
          <p:cNvPr id="5" name="Footer Placeholder 4"/>
          <p:cNvSpPr>
            <a:spLocks noGrp="1"/>
          </p:cNvSpPr>
          <p:nvPr>
            <p:ph type="ftr" sz="quarter" idx="11"/>
          </p:nvPr>
        </p:nvSpPr>
        <p:spPr/>
        <p:txBody>
          <a:bodyPr/>
          <a:lstStyle/>
          <a:p>
            <a:r>
              <a:rPr lang="en-IN"/>
              <a:t>Presentation by CA. Gaurav V Save</a:t>
            </a:r>
          </a:p>
        </p:txBody>
      </p:sp>
      <p:sp>
        <p:nvSpPr>
          <p:cNvPr id="6" name="Slide Number Placeholder 5"/>
          <p:cNvSpPr>
            <a:spLocks noGrp="1"/>
          </p:cNvSpPr>
          <p:nvPr>
            <p:ph type="sldNum" sz="quarter" idx="12"/>
          </p:nvPr>
        </p:nvSpPr>
        <p:spPr/>
        <p:txBody>
          <a:bodyPr/>
          <a:lstStyle/>
          <a:p>
            <a:fld id="{FF9AEF47-7856-4724-A700-B340DFD214A1}" type="slidenum">
              <a:rPr lang="en-IN" smtClean="0"/>
              <a:pPr/>
              <a:t>‹#›</a:t>
            </a:fld>
            <a:endParaRPr lang="en-IN"/>
          </a:p>
        </p:txBody>
      </p:sp>
    </p:spTree>
    <p:extLst>
      <p:ext uri="{BB962C8B-B14F-4D97-AF65-F5344CB8AC3E}">
        <p14:creationId xmlns:p14="http://schemas.microsoft.com/office/powerpoint/2010/main" xmlns="" val="117730575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1484313" y="3308581"/>
            <a:ext cx="10018709" cy="1468800"/>
          </a:xfrm>
        </p:spPr>
        <p:txBody>
          <a:bodyPr anchor="b">
            <a:normAutofit/>
          </a:bodyPr>
          <a:lstStyle>
            <a:lvl1pPr algn="r">
              <a:defRPr sz="3200" b="0" cap="none"/>
            </a:lvl1pPr>
          </a:lstStyle>
          <a:p>
            <a:r>
              <a:rPr lang="en-US"/>
              <a:t>Click to edit Master title style</a:t>
            </a:r>
            <a:endParaRPr lang="en-US" dirty="0"/>
          </a:p>
        </p:txBody>
      </p:sp>
      <p:sp>
        <p:nvSpPr>
          <p:cNvPr id="3" name="Text Placeholder 2"/>
          <p:cNvSpPr>
            <a:spLocks noGrp="1"/>
          </p:cNvSpPr>
          <p:nvPr>
            <p:ph type="body" idx="1"/>
          </p:nvPr>
        </p:nvSpPr>
        <p:spPr>
          <a:xfrm>
            <a:off x="1484312" y="4777381"/>
            <a:ext cx="10018710" cy="860400"/>
          </a:xfrm>
        </p:spPr>
        <p:txBody>
          <a:bodyPr anchor="t">
            <a:normAutofit/>
          </a:bodyPr>
          <a:lstStyle>
            <a:lvl1pPr marL="0" indent="0" algn="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79E4C38E-F7F3-4653-A0A7-4AE73569DE48}" type="datetime1">
              <a:rPr lang="en-IN" smtClean="0"/>
              <a:pPr/>
              <a:t>02-06-2017</a:t>
            </a:fld>
            <a:endParaRPr lang="en-IN"/>
          </a:p>
        </p:txBody>
      </p:sp>
      <p:sp>
        <p:nvSpPr>
          <p:cNvPr id="5" name="Footer Placeholder 4"/>
          <p:cNvSpPr>
            <a:spLocks noGrp="1"/>
          </p:cNvSpPr>
          <p:nvPr>
            <p:ph type="ftr" sz="quarter" idx="11"/>
          </p:nvPr>
        </p:nvSpPr>
        <p:spPr/>
        <p:txBody>
          <a:bodyPr/>
          <a:lstStyle/>
          <a:p>
            <a:r>
              <a:rPr lang="en-IN"/>
              <a:t>Presentation by CA. Gaurav V Save</a:t>
            </a:r>
          </a:p>
        </p:txBody>
      </p:sp>
      <p:sp>
        <p:nvSpPr>
          <p:cNvPr id="6" name="Slide Number Placeholder 5"/>
          <p:cNvSpPr>
            <a:spLocks noGrp="1"/>
          </p:cNvSpPr>
          <p:nvPr>
            <p:ph type="sldNum" sz="quarter" idx="12"/>
          </p:nvPr>
        </p:nvSpPr>
        <p:spPr/>
        <p:txBody>
          <a:bodyPr/>
          <a:lstStyle/>
          <a:p>
            <a:fld id="{FF9AEF47-7856-4724-A700-B340DFD214A1}" type="slidenum">
              <a:rPr lang="en-IN" smtClean="0"/>
              <a:pPr/>
              <a:t>‹#›</a:t>
            </a:fld>
            <a:endParaRPr lang="en-IN"/>
          </a:p>
        </p:txBody>
      </p:sp>
    </p:spTree>
    <p:extLst>
      <p:ext uri="{BB962C8B-B14F-4D97-AF65-F5344CB8AC3E}">
        <p14:creationId xmlns:p14="http://schemas.microsoft.com/office/powerpoint/2010/main" xmlns="" val="348433726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14" name="TextBox 13"/>
          <p:cNvSpPr txBox="1"/>
          <p:nvPr/>
        </p:nvSpPr>
        <p:spPr>
          <a:xfrm>
            <a:off x="1598612" y="863023"/>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tx1"/>
                </a:solidFill>
                <a:effectLst/>
              </a:rPr>
              <a:t>“</a:t>
            </a:r>
          </a:p>
        </p:txBody>
      </p:sp>
      <p:sp>
        <p:nvSpPr>
          <p:cNvPr id="15" name="TextBox 14"/>
          <p:cNvSpPr txBox="1"/>
          <p:nvPr/>
        </p:nvSpPr>
        <p:spPr>
          <a:xfrm>
            <a:off x="10893425" y="2819399"/>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
        <p:nvSpPr>
          <p:cNvPr id="2" name="Title 1"/>
          <p:cNvSpPr>
            <a:spLocks noGrp="1"/>
          </p:cNvSpPr>
          <p:nvPr>
            <p:ph type="title"/>
          </p:nvPr>
        </p:nvSpPr>
        <p:spPr>
          <a:xfrm>
            <a:off x="2208212" y="685800"/>
            <a:ext cx="8990012" cy="2743199"/>
          </a:xfrm>
        </p:spPr>
        <p:txBody>
          <a:bodyPr anchor="ctr">
            <a:normAutofit/>
          </a:bodyPr>
          <a:lstStyle>
            <a:lvl1pPr algn="ctr">
              <a:defRPr sz="3200" b="0" cap="none">
                <a:solidFill>
                  <a:schemeClr val="tx1"/>
                </a:solidFill>
              </a:defRPr>
            </a:lvl1pPr>
          </a:lstStyle>
          <a:p>
            <a:r>
              <a:rPr lang="en-US"/>
              <a:t>Click to edit Master title style</a:t>
            </a:r>
            <a:endParaRPr lang="en-US" dirty="0"/>
          </a:p>
        </p:txBody>
      </p:sp>
      <p:sp>
        <p:nvSpPr>
          <p:cNvPr id="10" name="Text Placeholder 9"/>
          <p:cNvSpPr>
            <a:spLocks noGrp="1"/>
          </p:cNvSpPr>
          <p:nvPr>
            <p:ph type="body" sz="quarter" idx="13"/>
          </p:nvPr>
        </p:nvSpPr>
        <p:spPr>
          <a:xfrm>
            <a:off x="1484313" y="3886200"/>
            <a:ext cx="10018710" cy="889000"/>
          </a:xfrm>
        </p:spPr>
        <p:txBody>
          <a:bodyPr vert="horz" lIns="91440" tIns="45720" rIns="91440" bIns="45720" rtlCol="0" anchor="b">
            <a:normAutofit/>
          </a:bodyPr>
          <a:lstStyle>
            <a:lvl1pPr algn="r">
              <a:buNone/>
              <a:defRPr lang="en-US" sz="2400" b="0" cap="none" dirty="0">
                <a:ln w="3175" cmpd="sng">
                  <a:noFill/>
                </a:ln>
                <a:solidFill>
                  <a:schemeClr val="tx1"/>
                </a:solidFill>
                <a:effectLst/>
              </a:defRPr>
            </a:lvl1pPr>
          </a:lstStyle>
          <a:p>
            <a:pPr marL="0" lvl="0">
              <a:spcBef>
                <a:spcPct val="0"/>
              </a:spcBef>
              <a:buNone/>
            </a:pPr>
            <a:r>
              <a:rPr lang="en-US"/>
              <a:t>Edit Master text styles</a:t>
            </a:r>
          </a:p>
        </p:txBody>
      </p:sp>
      <p:sp>
        <p:nvSpPr>
          <p:cNvPr id="3" name="Text Placeholder 2"/>
          <p:cNvSpPr>
            <a:spLocks noGrp="1"/>
          </p:cNvSpPr>
          <p:nvPr>
            <p:ph type="body" idx="1"/>
          </p:nvPr>
        </p:nvSpPr>
        <p:spPr>
          <a:xfrm>
            <a:off x="1484312" y="4775200"/>
            <a:ext cx="10018710" cy="1016000"/>
          </a:xfrm>
        </p:spPr>
        <p:txBody>
          <a:bodyPr anchor="t">
            <a:normAutofit/>
          </a:bodyPr>
          <a:lstStyle>
            <a:lvl1pPr marL="0" indent="0" algn="r">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7AEE6C59-44BA-4F9D-BDA5-8FA889561C7C}" type="datetime1">
              <a:rPr lang="en-IN" smtClean="0"/>
              <a:pPr/>
              <a:t>02-06-2017</a:t>
            </a:fld>
            <a:endParaRPr lang="en-IN"/>
          </a:p>
        </p:txBody>
      </p:sp>
      <p:sp>
        <p:nvSpPr>
          <p:cNvPr id="5" name="Footer Placeholder 4"/>
          <p:cNvSpPr>
            <a:spLocks noGrp="1"/>
          </p:cNvSpPr>
          <p:nvPr>
            <p:ph type="ftr" sz="quarter" idx="11"/>
          </p:nvPr>
        </p:nvSpPr>
        <p:spPr/>
        <p:txBody>
          <a:bodyPr/>
          <a:lstStyle/>
          <a:p>
            <a:r>
              <a:rPr lang="en-IN"/>
              <a:t>Presentation by CA. Gaurav V Save</a:t>
            </a:r>
          </a:p>
        </p:txBody>
      </p:sp>
      <p:sp>
        <p:nvSpPr>
          <p:cNvPr id="6" name="Slide Number Placeholder 5"/>
          <p:cNvSpPr>
            <a:spLocks noGrp="1"/>
          </p:cNvSpPr>
          <p:nvPr>
            <p:ph type="sldNum" sz="quarter" idx="12"/>
          </p:nvPr>
        </p:nvSpPr>
        <p:spPr/>
        <p:txBody>
          <a:bodyPr/>
          <a:lstStyle/>
          <a:p>
            <a:fld id="{FF9AEF47-7856-4724-A700-B340DFD214A1}" type="slidenum">
              <a:rPr lang="en-IN" smtClean="0"/>
              <a:pPr/>
              <a:t>‹#›</a:t>
            </a:fld>
            <a:endParaRPr lang="en-IN"/>
          </a:p>
        </p:txBody>
      </p:sp>
    </p:spTree>
    <p:extLst>
      <p:ext uri="{BB962C8B-B14F-4D97-AF65-F5344CB8AC3E}">
        <p14:creationId xmlns:p14="http://schemas.microsoft.com/office/powerpoint/2010/main" xmlns="" val="70955640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1484313" y="685800"/>
            <a:ext cx="10018712" cy="2727325"/>
          </a:xfrm>
        </p:spPr>
        <p:txBody>
          <a:bodyPr vert="horz" lIns="91440" tIns="45720" rIns="91440" bIns="45720" rtlCol="0" anchor="ctr">
            <a:normAutofit/>
          </a:bodyPr>
          <a:lstStyle>
            <a:lvl1pPr>
              <a:defRPr lang="en-US" b="0" dirty="0"/>
            </a:lvl1pPr>
          </a:lstStyle>
          <a:p>
            <a:pPr marL="0" lvl="0"/>
            <a:r>
              <a:rPr lang="en-US"/>
              <a:t>Click to edit Master title style</a:t>
            </a:r>
            <a:endParaRPr lang="en-US" dirty="0"/>
          </a:p>
        </p:txBody>
      </p:sp>
      <p:sp>
        <p:nvSpPr>
          <p:cNvPr id="10" name="Text Placeholder 9"/>
          <p:cNvSpPr>
            <a:spLocks noGrp="1"/>
          </p:cNvSpPr>
          <p:nvPr>
            <p:ph type="body" sz="quarter" idx="13"/>
          </p:nvPr>
        </p:nvSpPr>
        <p:spPr>
          <a:xfrm>
            <a:off x="1484312" y="3505200"/>
            <a:ext cx="10018713" cy="838200"/>
          </a:xfrm>
        </p:spPr>
        <p:txBody>
          <a:bodyPr vert="horz" lIns="91440" tIns="45720" rIns="91440" bIns="45720" rtlCol="0" anchor="b">
            <a:normAutofit/>
          </a:bodyPr>
          <a:lstStyle>
            <a:lvl1pPr>
              <a:buNone/>
              <a:defRPr lang="en-US" sz="2800" b="0" cap="none" dirty="0">
                <a:ln w="3175" cmpd="sng">
                  <a:noFill/>
                </a:ln>
                <a:solidFill>
                  <a:schemeClr val="tx1"/>
                </a:solidFill>
                <a:effectLst/>
              </a:defRPr>
            </a:lvl1pPr>
          </a:lstStyle>
          <a:p>
            <a:pPr marL="0" lvl="0">
              <a:spcBef>
                <a:spcPct val="0"/>
              </a:spcBef>
              <a:buNone/>
            </a:pPr>
            <a:r>
              <a:rPr lang="en-US"/>
              <a:t>Edit Master text styles</a:t>
            </a:r>
          </a:p>
        </p:txBody>
      </p:sp>
      <p:sp>
        <p:nvSpPr>
          <p:cNvPr id="3" name="Text Placeholder 2"/>
          <p:cNvSpPr>
            <a:spLocks noGrp="1"/>
          </p:cNvSpPr>
          <p:nvPr>
            <p:ph type="body" idx="1"/>
          </p:nvPr>
        </p:nvSpPr>
        <p:spPr>
          <a:xfrm>
            <a:off x="1484311" y="4343400"/>
            <a:ext cx="10018713" cy="1447800"/>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B6728DEC-A047-46C5-9AA6-D8BA27F94E5F}" type="datetime1">
              <a:rPr lang="en-IN" smtClean="0"/>
              <a:pPr/>
              <a:t>02-06-2017</a:t>
            </a:fld>
            <a:endParaRPr lang="en-IN"/>
          </a:p>
        </p:txBody>
      </p:sp>
      <p:sp>
        <p:nvSpPr>
          <p:cNvPr id="5" name="Footer Placeholder 4"/>
          <p:cNvSpPr>
            <a:spLocks noGrp="1"/>
          </p:cNvSpPr>
          <p:nvPr>
            <p:ph type="ftr" sz="quarter" idx="11"/>
          </p:nvPr>
        </p:nvSpPr>
        <p:spPr/>
        <p:txBody>
          <a:bodyPr/>
          <a:lstStyle/>
          <a:p>
            <a:r>
              <a:rPr lang="en-IN"/>
              <a:t>Presentation by CA. Gaurav V Save</a:t>
            </a:r>
          </a:p>
        </p:txBody>
      </p:sp>
      <p:sp>
        <p:nvSpPr>
          <p:cNvPr id="6" name="Slide Number Placeholder 5"/>
          <p:cNvSpPr>
            <a:spLocks noGrp="1"/>
          </p:cNvSpPr>
          <p:nvPr>
            <p:ph type="sldNum" sz="quarter" idx="12"/>
          </p:nvPr>
        </p:nvSpPr>
        <p:spPr/>
        <p:txBody>
          <a:bodyPr/>
          <a:lstStyle/>
          <a:p>
            <a:fld id="{FF9AEF47-7856-4724-A700-B340DFD214A1}" type="slidenum">
              <a:rPr lang="en-IN" smtClean="0"/>
              <a:pPr/>
              <a:t>‹#›</a:t>
            </a:fld>
            <a:endParaRPr lang="en-IN"/>
          </a:p>
        </p:txBody>
      </p:sp>
    </p:spTree>
    <p:extLst>
      <p:ext uri="{BB962C8B-B14F-4D97-AF65-F5344CB8AC3E}">
        <p14:creationId xmlns:p14="http://schemas.microsoft.com/office/powerpoint/2010/main" xmlns="" val="172960281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ctr">
              <a:defRPr/>
            </a:lvl1p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AF2FA57A-2242-4AAD-87CF-85D13081674C}" type="datetime1">
              <a:rPr lang="en-IN" smtClean="0"/>
              <a:pPr/>
              <a:t>02-06-2017</a:t>
            </a:fld>
            <a:endParaRPr lang="en-IN"/>
          </a:p>
        </p:txBody>
      </p:sp>
      <p:sp>
        <p:nvSpPr>
          <p:cNvPr id="5" name="Footer Placeholder 4"/>
          <p:cNvSpPr>
            <a:spLocks noGrp="1"/>
          </p:cNvSpPr>
          <p:nvPr>
            <p:ph type="ftr" sz="quarter" idx="11"/>
          </p:nvPr>
        </p:nvSpPr>
        <p:spPr/>
        <p:txBody>
          <a:bodyPr/>
          <a:lstStyle/>
          <a:p>
            <a:r>
              <a:rPr lang="en-IN"/>
              <a:t>Presentation by CA. Gaurav V Save</a:t>
            </a:r>
          </a:p>
        </p:txBody>
      </p:sp>
      <p:sp>
        <p:nvSpPr>
          <p:cNvPr id="6" name="Slide Number Placeholder 5"/>
          <p:cNvSpPr>
            <a:spLocks noGrp="1"/>
          </p:cNvSpPr>
          <p:nvPr>
            <p:ph type="sldNum" sz="quarter" idx="12"/>
          </p:nvPr>
        </p:nvSpPr>
        <p:spPr/>
        <p:txBody>
          <a:bodyPr/>
          <a:lstStyle/>
          <a:p>
            <a:fld id="{FF9AEF47-7856-4724-A700-B340DFD214A1}" type="slidenum">
              <a:rPr lang="en-IN" smtClean="0"/>
              <a:pPr/>
              <a:t>‹#›</a:t>
            </a:fld>
            <a:endParaRPr lang="en-IN"/>
          </a:p>
        </p:txBody>
      </p:sp>
    </p:spTree>
    <p:extLst>
      <p:ext uri="{BB962C8B-B14F-4D97-AF65-F5344CB8AC3E}">
        <p14:creationId xmlns:p14="http://schemas.microsoft.com/office/powerpoint/2010/main" xmlns="" val="360798314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732655" y="685800"/>
            <a:ext cx="1770369" cy="5105400"/>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1484312" y="685800"/>
            <a:ext cx="8019742" cy="5105400"/>
          </a:xfrm>
        </p:spPr>
        <p:txBody>
          <a:bodyPr vert="eaVert" ancho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79A930-3358-4E1E-8BD9-906B2DE8E761}" type="datetime1">
              <a:rPr lang="en-IN" smtClean="0"/>
              <a:pPr/>
              <a:t>02-06-2017</a:t>
            </a:fld>
            <a:endParaRPr lang="en-IN"/>
          </a:p>
        </p:txBody>
      </p:sp>
      <p:sp>
        <p:nvSpPr>
          <p:cNvPr id="5" name="Footer Placeholder 4"/>
          <p:cNvSpPr>
            <a:spLocks noGrp="1"/>
          </p:cNvSpPr>
          <p:nvPr>
            <p:ph type="ftr" sz="quarter" idx="11"/>
          </p:nvPr>
        </p:nvSpPr>
        <p:spPr/>
        <p:txBody>
          <a:bodyPr/>
          <a:lstStyle/>
          <a:p>
            <a:r>
              <a:rPr lang="en-IN"/>
              <a:t>Presentation by CA. Gaurav V Save</a:t>
            </a:r>
          </a:p>
        </p:txBody>
      </p:sp>
      <p:sp>
        <p:nvSpPr>
          <p:cNvPr id="6" name="Slide Number Placeholder 5"/>
          <p:cNvSpPr>
            <a:spLocks noGrp="1"/>
          </p:cNvSpPr>
          <p:nvPr>
            <p:ph type="sldNum" sz="quarter" idx="12"/>
          </p:nvPr>
        </p:nvSpPr>
        <p:spPr/>
        <p:txBody>
          <a:bodyPr/>
          <a:lstStyle/>
          <a:p>
            <a:fld id="{FF9AEF47-7856-4724-A700-B340DFD214A1}" type="slidenum">
              <a:rPr lang="en-IN" smtClean="0"/>
              <a:pPr/>
              <a:t>‹#›</a:t>
            </a:fld>
            <a:endParaRPr lang="en-IN"/>
          </a:p>
        </p:txBody>
      </p:sp>
    </p:spTree>
    <p:extLst>
      <p:ext uri="{BB962C8B-B14F-4D97-AF65-F5344CB8AC3E}">
        <p14:creationId xmlns:p14="http://schemas.microsoft.com/office/powerpoint/2010/main" xmlns="" val="316238861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nchor="ct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3D2E92DD-DDA5-43DF-B638-24295E9263C0}" type="datetime1">
              <a:rPr lang="en-IN" smtClean="0"/>
              <a:pPr/>
              <a:t>02-06-2017</a:t>
            </a:fld>
            <a:endParaRPr lang="en-IN"/>
          </a:p>
        </p:txBody>
      </p:sp>
      <p:sp>
        <p:nvSpPr>
          <p:cNvPr id="5" name="Footer Placeholder 4"/>
          <p:cNvSpPr>
            <a:spLocks noGrp="1"/>
          </p:cNvSpPr>
          <p:nvPr>
            <p:ph type="ftr" sz="quarter" idx="11"/>
          </p:nvPr>
        </p:nvSpPr>
        <p:spPr/>
        <p:txBody>
          <a:bodyPr/>
          <a:lstStyle/>
          <a:p>
            <a:r>
              <a:rPr lang="en-IN"/>
              <a:t>Presentation by CA. Gaurav V Save</a:t>
            </a:r>
          </a:p>
        </p:txBody>
      </p:sp>
      <p:sp>
        <p:nvSpPr>
          <p:cNvPr id="6" name="Slide Number Placeholder 5"/>
          <p:cNvSpPr>
            <a:spLocks noGrp="1"/>
          </p:cNvSpPr>
          <p:nvPr>
            <p:ph type="sldNum" sz="quarter" idx="12"/>
          </p:nvPr>
        </p:nvSpPr>
        <p:spPr>
          <a:xfrm>
            <a:off x="10951856" y="5867131"/>
            <a:ext cx="551167" cy="365125"/>
          </a:xfrm>
        </p:spPr>
        <p:txBody>
          <a:bodyPr/>
          <a:lstStyle/>
          <a:p>
            <a:fld id="{FF9AEF47-7856-4724-A700-B340DFD214A1}" type="slidenum">
              <a:rPr lang="en-IN" smtClean="0"/>
              <a:pPr/>
              <a:t>‹#›</a:t>
            </a:fld>
            <a:endParaRPr lang="en-IN"/>
          </a:p>
        </p:txBody>
      </p:sp>
    </p:spTree>
    <p:extLst>
      <p:ext uri="{BB962C8B-B14F-4D97-AF65-F5344CB8AC3E}">
        <p14:creationId xmlns:p14="http://schemas.microsoft.com/office/powerpoint/2010/main" xmlns="" val="163793787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572279" y="2666999"/>
            <a:ext cx="8930747" cy="2110382"/>
          </a:xfrm>
        </p:spPr>
        <p:txBody>
          <a:bodyPr anchor="b"/>
          <a:lstStyle>
            <a:lvl1pPr algn="r">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2572278" y="4777381"/>
            <a:ext cx="8930748" cy="860400"/>
          </a:xfrm>
        </p:spPr>
        <p:txBody>
          <a:bodyPr anchor="t">
            <a:normAutofit/>
          </a:bodyPr>
          <a:lstStyle>
            <a:lvl1pPr marL="0" indent="0" algn="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5D2B3428-AEE7-4B72-B152-00FEA2A12619}" type="datetime1">
              <a:rPr lang="en-IN" smtClean="0"/>
              <a:pPr/>
              <a:t>02-06-2017</a:t>
            </a:fld>
            <a:endParaRPr lang="en-IN"/>
          </a:p>
        </p:txBody>
      </p:sp>
      <p:sp>
        <p:nvSpPr>
          <p:cNvPr id="5" name="Footer Placeholder 4"/>
          <p:cNvSpPr>
            <a:spLocks noGrp="1"/>
          </p:cNvSpPr>
          <p:nvPr>
            <p:ph type="ftr" sz="quarter" idx="11"/>
          </p:nvPr>
        </p:nvSpPr>
        <p:spPr/>
        <p:txBody>
          <a:bodyPr/>
          <a:lstStyle/>
          <a:p>
            <a:r>
              <a:rPr lang="en-IN"/>
              <a:t>Presentation by CA. Gaurav V Save</a:t>
            </a:r>
          </a:p>
        </p:txBody>
      </p:sp>
      <p:sp>
        <p:nvSpPr>
          <p:cNvPr id="6" name="Slide Number Placeholder 5"/>
          <p:cNvSpPr>
            <a:spLocks noGrp="1"/>
          </p:cNvSpPr>
          <p:nvPr>
            <p:ph type="sldNum" sz="quarter" idx="12"/>
          </p:nvPr>
        </p:nvSpPr>
        <p:spPr/>
        <p:txBody>
          <a:bodyPr/>
          <a:lstStyle/>
          <a:p>
            <a:fld id="{FF9AEF47-7856-4724-A700-B340DFD214A1}" type="slidenum">
              <a:rPr lang="en-IN" smtClean="0"/>
              <a:pPr/>
              <a:t>‹#›</a:t>
            </a:fld>
            <a:endParaRPr lang="en-IN"/>
          </a:p>
        </p:txBody>
      </p:sp>
    </p:spTree>
    <p:extLst>
      <p:ext uri="{BB962C8B-B14F-4D97-AF65-F5344CB8AC3E}">
        <p14:creationId xmlns:p14="http://schemas.microsoft.com/office/powerpoint/2010/main" xmlns="" val="35958950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1484311" y="685800"/>
            <a:ext cx="10018713" cy="1752599"/>
          </a:xfrm>
        </p:spPr>
        <p:txBody>
          <a:bodyPr/>
          <a:lstStyle/>
          <a:p>
            <a:r>
              <a:rPr lang="en-US"/>
              <a:t>Click to edit Master title style</a:t>
            </a:r>
            <a:endParaRPr lang="en-US" dirty="0"/>
          </a:p>
        </p:txBody>
      </p:sp>
      <p:sp>
        <p:nvSpPr>
          <p:cNvPr id="3" name="Content Placeholder 2"/>
          <p:cNvSpPr>
            <a:spLocks noGrp="1"/>
          </p:cNvSpPr>
          <p:nvPr>
            <p:ph sz="half" idx="1"/>
          </p:nvPr>
        </p:nvSpPr>
        <p:spPr>
          <a:xfrm>
            <a:off x="1484312" y="2666999"/>
            <a:ext cx="4895055" cy="3124201"/>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607967" y="2667000"/>
            <a:ext cx="4895056" cy="3124200"/>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1F883201-1334-44D1-B780-915845AB56A3}" type="datetime1">
              <a:rPr lang="en-IN" smtClean="0"/>
              <a:pPr/>
              <a:t>02-06-2017</a:t>
            </a:fld>
            <a:endParaRPr lang="en-IN"/>
          </a:p>
        </p:txBody>
      </p:sp>
      <p:sp>
        <p:nvSpPr>
          <p:cNvPr id="6" name="Footer Placeholder 5"/>
          <p:cNvSpPr>
            <a:spLocks noGrp="1"/>
          </p:cNvSpPr>
          <p:nvPr>
            <p:ph type="ftr" sz="quarter" idx="11"/>
          </p:nvPr>
        </p:nvSpPr>
        <p:spPr/>
        <p:txBody>
          <a:bodyPr/>
          <a:lstStyle/>
          <a:p>
            <a:r>
              <a:rPr lang="en-IN"/>
              <a:t>Presentation by CA. Gaurav V Save</a:t>
            </a:r>
          </a:p>
        </p:txBody>
      </p:sp>
      <p:sp>
        <p:nvSpPr>
          <p:cNvPr id="7" name="Slide Number Placeholder 6"/>
          <p:cNvSpPr>
            <a:spLocks noGrp="1"/>
          </p:cNvSpPr>
          <p:nvPr>
            <p:ph type="sldNum" sz="quarter" idx="12"/>
          </p:nvPr>
        </p:nvSpPr>
        <p:spPr/>
        <p:txBody>
          <a:bodyPr/>
          <a:lstStyle/>
          <a:p>
            <a:fld id="{FF9AEF47-7856-4724-A700-B340DFD214A1}" type="slidenum">
              <a:rPr lang="en-IN" smtClean="0"/>
              <a:pPr/>
              <a:t>‹#›</a:t>
            </a:fld>
            <a:endParaRPr lang="en-IN"/>
          </a:p>
        </p:txBody>
      </p:sp>
    </p:spTree>
    <p:extLst>
      <p:ext uri="{BB962C8B-B14F-4D97-AF65-F5344CB8AC3E}">
        <p14:creationId xmlns:p14="http://schemas.microsoft.com/office/powerpoint/2010/main" xmlns="" val="49034706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1772179" y="2658533"/>
            <a:ext cx="4607188" cy="576262"/>
          </a:xfrm>
        </p:spPr>
        <p:txBody>
          <a:bodyPr anchor="b">
            <a:noAutofit/>
          </a:bodyPr>
          <a:lstStyle>
            <a:lvl1pPr marL="0" indent="0">
              <a:buNone/>
              <a:defRPr sz="2800" b="0">
                <a:solidFill>
                  <a:schemeClr val="accent1">
                    <a:lumMod val="7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1484311" y="3335337"/>
            <a:ext cx="4895056" cy="2455862"/>
          </a:xfrm>
        </p:spPr>
        <p:txBody>
          <a:bodyPr anchor="t">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880487" y="2667000"/>
            <a:ext cx="4622537" cy="576262"/>
          </a:xfrm>
        </p:spPr>
        <p:txBody>
          <a:bodyPr anchor="b">
            <a:noAutofit/>
          </a:bodyPr>
          <a:lstStyle>
            <a:lvl1pPr marL="0" indent="0">
              <a:buNone/>
              <a:defRPr sz="2800" b="0">
                <a:solidFill>
                  <a:schemeClr val="accent1">
                    <a:lumMod val="7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607967" y="3335337"/>
            <a:ext cx="4895056" cy="2455862"/>
          </a:xfrm>
        </p:spPr>
        <p:txBody>
          <a:bodyPr anchor="t">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87F695C2-1A52-422E-A837-266ED3E39D60}" type="datetime1">
              <a:rPr lang="en-IN" smtClean="0"/>
              <a:pPr/>
              <a:t>02-06-2017</a:t>
            </a:fld>
            <a:endParaRPr lang="en-IN"/>
          </a:p>
        </p:txBody>
      </p:sp>
      <p:sp>
        <p:nvSpPr>
          <p:cNvPr id="8" name="Footer Placeholder 7"/>
          <p:cNvSpPr>
            <a:spLocks noGrp="1"/>
          </p:cNvSpPr>
          <p:nvPr>
            <p:ph type="ftr" sz="quarter" idx="11"/>
          </p:nvPr>
        </p:nvSpPr>
        <p:spPr/>
        <p:txBody>
          <a:bodyPr/>
          <a:lstStyle/>
          <a:p>
            <a:r>
              <a:rPr lang="en-IN"/>
              <a:t>Presentation by CA. Gaurav V Save</a:t>
            </a:r>
          </a:p>
        </p:txBody>
      </p:sp>
      <p:sp>
        <p:nvSpPr>
          <p:cNvPr id="9" name="Slide Number Placeholder 8"/>
          <p:cNvSpPr>
            <a:spLocks noGrp="1"/>
          </p:cNvSpPr>
          <p:nvPr>
            <p:ph type="sldNum" sz="quarter" idx="12"/>
          </p:nvPr>
        </p:nvSpPr>
        <p:spPr/>
        <p:txBody>
          <a:bodyPr/>
          <a:lstStyle/>
          <a:p>
            <a:fld id="{FF9AEF47-7856-4724-A700-B340DFD214A1}" type="slidenum">
              <a:rPr lang="en-IN" smtClean="0"/>
              <a:pPr/>
              <a:t>‹#›</a:t>
            </a:fld>
            <a:endParaRPr lang="en-IN"/>
          </a:p>
        </p:txBody>
      </p:sp>
    </p:spTree>
    <p:extLst>
      <p:ext uri="{BB962C8B-B14F-4D97-AF65-F5344CB8AC3E}">
        <p14:creationId xmlns:p14="http://schemas.microsoft.com/office/powerpoint/2010/main" xmlns="" val="314117083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4DD387B9-811C-4E43-A6B1-7D9180ED66EF}" type="datetime1">
              <a:rPr lang="en-IN" smtClean="0"/>
              <a:pPr/>
              <a:t>02-06-2017</a:t>
            </a:fld>
            <a:endParaRPr lang="en-IN"/>
          </a:p>
        </p:txBody>
      </p:sp>
      <p:sp>
        <p:nvSpPr>
          <p:cNvPr id="4" name="Footer Placeholder 3"/>
          <p:cNvSpPr>
            <a:spLocks noGrp="1"/>
          </p:cNvSpPr>
          <p:nvPr>
            <p:ph type="ftr" sz="quarter" idx="11"/>
          </p:nvPr>
        </p:nvSpPr>
        <p:spPr/>
        <p:txBody>
          <a:bodyPr/>
          <a:lstStyle/>
          <a:p>
            <a:r>
              <a:rPr lang="en-IN"/>
              <a:t>Presentation by CA. Gaurav V Save</a:t>
            </a:r>
          </a:p>
        </p:txBody>
      </p:sp>
      <p:sp>
        <p:nvSpPr>
          <p:cNvPr id="5" name="Slide Number Placeholder 4"/>
          <p:cNvSpPr>
            <a:spLocks noGrp="1"/>
          </p:cNvSpPr>
          <p:nvPr>
            <p:ph type="sldNum" sz="quarter" idx="12"/>
          </p:nvPr>
        </p:nvSpPr>
        <p:spPr/>
        <p:txBody>
          <a:bodyPr/>
          <a:lstStyle/>
          <a:p>
            <a:fld id="{FF9AEF47-7856-4724-A700-B340DFD214A1}" type="slidenum">
              <a:rPr lang="en-IN" smtClean="0"/>
              <a:pPr/>
              <a:t>‹#›</a:t>
            </a:fld>
            <a:endParaRPr lang="en-IN"/>
          </a:p>
        </p:txBody>
      </p:sp>
    </p:spTree>
    <p:extLst>
      <p:ext uri="{BB962C8B-B14F-4D97-AF65-F5344CB8AC3E}">
        <p14:creationId xmlns:p14="http://schemas.microsoft.com/office/powerpoint/2010/main" xmlns="" val="387997844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A7CD9E6-EA72-4C89-8AB3-1E0B113CB969}" type="datetime1">
              <a:rPr lang="en-IN" smtClean="0"/>
              <a:pPr/>
              <a:t>02-06-2017</a:t>
            </a:fld>
            <a:endParaRPr lang="en-IN"/>
          </a:p>
        </p:txBody>
      </p:sp>
      <p:sp>
        <p:nvSpPr>
          <p:cNvPr id="3" name="Footer Placeholder 2"/>
          <p:cNvSpPr>
            <a:spLocks noGrp="1"/>
          </p:cNvSpPr>
          <p:nvPr>
            <p:ph type="ftr" sz="quarter" idx="11"/>
          </p:nvPr>
        </p:nvSpPr>
        <p:spPr/>
        <p:txBody>
          <a:bodyPr/>
          <a:lstStyle/>
          <a:p>
            <a:r>
              <a:rPr lang="en-IN"/>
              <a:t>Presentation by CA. Gaurav V Save</a:t>
            </a:r>
          </a:p>
        </p:txBody>
      </p:sp>
      <p:sp>
        <p:nvSpPr>
          <p:cNvPr id="4" name="Slide Number Placeholder 3"/>
          <p:cNvSpPr>
            <a:spLocks noGrp="1"/>
          </p:cNvSpPr>
          <p:nvPr>
            <p:ph type="sldNum" sz="quarter" idx="12"/>
          </p:nvPr>
        </p:nvSpPr>
        <p:spPr/>
        <p:txBody>
          <a:bodyPr/>
          <a:lstStyle/>
          <a:p>
            <a:fld id="{FF9AEF47-7856-4724-A700-B340DFD214A1}" type="slidenum">
              <a:rPr lang="en-IN" smtClean="0"/>
              <a:pPr/>
              <a:t>‹#›</a:t>
            </a:fld>
            <a:endParaRPr lang="en-IN"/>
          </a:p>
        </p:txBody>
      </p:sp>
    </p:spTree>
    <p:extLst>
      <p:ext uri="{BB962C8B-B14F-4D97-AF65-F5344CB8AC3E}">
        <p14:creationId xmlns:p14="http://schemas.microsoft.com/office/powerpoint/2010/main" xmlns="" val="2020731134"/>
      </p:ext>
    </p:extLst>
  </p:cSld>
  <p:clrMapOvr>
    <a:masterClrMapping/>
  </p:clrMapOvr>
  <p:extLst>
    <p:ext uri="{DCECCB84-F9BA-43D5-87BE-67443E8EF086}">
      <p15:sldGuideLst xmlns:p15="http://schemas.microsoft.com/office/powerpoint/2012/main" xmlns=""/>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484312" y="1600200"/>
            <a:ext cx="3549121" cy="1371600"/>
          </a:xfrm>
        </p:spPr>
        <p:txBody>
          <a:bodyPr anchor="b">
            <a:normAutofit/>
          </a:bodyPr>
          <a:lstStyle>
            <a:lvl1pPr algn="ctr">
              <a:defRPr sz="2400" b="0"/>
            </a:lvl1pPr>
          </a:lstStyle>
          <a:p>
            <a:r>
              <a:rPr lang="en-US"/>
              <a:t>Click to edit Master title style</a:t>
            </a:r>
            <a:endParaRPr lang="en-US" dirty="0"/>
          </a:p>
        </p:txBody>
      </p:sp>
      <p:sp>
        <p:nvSpPr>
          <p:cNvPr id="3" name="Content Placeholder 2"/>
          <p:cNvSpPr>
            <a:spLocks noGrp="1"/>
          </p:cNvSpPr>
          <p:nvPr>
            <p:ph idx="1"/>
          </p:nvPr>
        </p:nvSpPr>
        <p:spPr>
          <a:xfrm>
            <a:off x="5262033" y="685799"/>
            <a:ext cx="6240990" cy="5105401"/>
          </a:xfrm>
        </p:spPr>
        <p:txBody>
          <a:bodyPr anchor="ct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1484312" y="2971800"/>
            <a:ext cx="3549121" cy="1828800"/>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328B3FF4-ED68-42C5-B036-784D93DDD805}" type="datetime1">
              <a:rPr lang="en-IN" smtClean="0"/>
              <a:pPr/>
              <a:t>02-06-2017</a:t>
            </a:fld>
            <a:endParaRPr lang="en-IN"/>
          </a:p>
        </p:txBody>
      </p:sp>
      <p:sp>
        <p:nvSpPr>
          <p:cNvPr id="6" name="Footer Placeholder 5"/>
          <p:cNvSpPr>
            <a:spLocks noGrp="1"/>
          </p:cNvSpPr>
          <p:nvPr>
            <p:ph type="ftr" sz="quarter" idx="11"/>
          </p:nvPr>
        </p:nvSpPr>
        <p:spPr/>
        <p:txBody>
          <a:bodyPr/>
          <a:lstStyle/>
          <a:p>
            <a:r>
              <a:rPr lang="en-IN"/>
              <a:t>Presentation by CA. Gaurav V Save</a:t>
            </a:r>
          </a:p>
        </p:txBody>
      </p:sp>
      <p:sp>
        <p:nvSpPr>
          <p:cNvPr id="7" name="Slide Number Placeholder 6"/>
          <p:cNvSpPr>
            <a:spLocks noGrp="1"/>
          </p:cNvSpPr>
          <p:nvPr>
            <p:ph type="sldNum" sz="quarter" idx="12"/>
          </p:nvPr>
        </p:nvSpPr>
        <p:spPr/>
        <p:txBody>
          <a:bodyPr/>
          <a:lstStyle/>
          <a:p>
            <a:fld id="{FF9AEF47-7856-4724-A700-B340DFD214A1}" type="slidenum">
              <a:rPr lang="en-IN" smtClean="0"/>
              <a:pPr/>
              <a:t>‹#›</a:t>
            </a:fld>
            <a:endParaRPr lang="en-IN"/>
          </a:p>
        </p:txBody>
      </p:sp>
    </p:spTree>
    <p:extLst>
      <p:ext uri="{BB962C8B-B14F-4D97-AF65-F5344CB8AC3E}">
        <p14:creationId xmlns:p14="http://schemas.microsoft.com/office/powerpoint/2010/main" xmlns="" val="827119906"/>
      </p:ext>
    </p:extLst>
  </p:cSld>
  <p:clrMapOvr>
    <a:masterClrMapping/>
  </p:clrMapOvr>
  <p:extLst>
    <p:ext uri="{DCECCB84-F9BA-43D5-87BE-67443E8EF086}">
      <p15:sldGuideLst xmlns:p15="http://schemas.microsoft.com/office/powerpoint/2012/main" xmlns=""/>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482724" y="1752599"/>
            <a:ext cx="5426158" cy="1371600"/>
          </a:xfrm>
        </p:spPr>
        <p:txBody>
          <a:bodyPr anchor="b">
            <a:normAutofit/>
          </a:bodyPr>
          <a:lstStyle>
            <a:lvl1pPr algn="ctr">
              <a:defRPr sz="2800" b="0"/>
            </a:lvl1pPr>
          </a:lstStyle>
          <a:p>
            <a:r>
              <a:rPr lang="en-US"/>
              <a:t>Click to edit Master title style</a:t>
            </a:r>
            <a:endParaRPr lang="en-US" dirty="0"/>
          </a:p>
        </p:txBody>
      </p:sp>
      <p:sp>
        <p:nvSpPr>
          <p:cNvPr id="14" name="Picture Placeholder 2"/>
          <p:cNvSpPr>
            <a:spLocks noGrp="1" noChangeAspect="1"/>
          </p:cNvSpPr>
          <p:nvPr>
            <p:ph type="pic" idx="1"/>
          </p:nvPr>
        </p:nvSpPr>
        <p:spPr>
          <a:xfrm>
            <a:off x="7594682" y="914400"/>
            <a:ext cx="3280974" cy="4572000"/>
          </a:xfrm>
          <a:prstGeom prst="roundRect">
            <a:avLst>
              <a:gd name="adj" fmla="val 4280"/>
            </a:avLst>
          </a:prstGeom>
          <a:ln w="38100">
            <a:gradFill flip="none" rotWithShape="1">
              <a:gsLst>
                <a:gs pos="0">
                  <a:schemeClr val="bg2"/>
                </a:gs>
                <a:gs pos="100000">
                  <a:schemeClr val="bg2">
                    <a:lumMod val="75000"/>
                  </a:schemeClr>
                </a:gs>
              </a:gsLst>
              <a:lin ang="5400000" scaled="0"/>
              <a:tileRect/>
            </a:gradFill>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1482724" y="3124199"/>
            <a:ext cx="5426158" cy="1828800"/>
          </a:xfrm>
        </p:spPr>
        <p:txBody>
          <a:bodyPr>
            <a:normAutofit/>
          </a:bodyPr>
          <a:lstStyle>
            <a:lvl1pPr marL="0" indent="0" algn="ctr">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41B7A07E-AC38-4AEA-AC10-893D5745BF84}" type="datetime1">
              <a:rPr lang="en-IN" smtClean="0"/>
              <a:pPr/>
              <a:t>02-06-2017</a:t>
            </a:fld>
            <a:endParaRPr lang="en-IN"/>
          </a:p>
        </p:txBody>
      </p:sp>
      <p:sp>
        <p:nvSpPr>
          <p:cNvPr id="6" name="Footer Placeholder 5"/>
          <p:cNvSpPr>
            <a:spLocks noGrp="1"/>
          </p:cNvSpPr>
          <p:nvPr>
            <p:ph type="ftr" sz="quarter" idx="11"/>
          </p:nvPr>
        </p:nvSpPr>
        <p:spPr/>
        <p:txBody>
          <a:bodyPr/>
          <a:lstStyle/>
          <a:p>
            <a:r>
              <a:rPr lang="en-IN"/>
              <a:t>Presentation by CA. Gaurav V Save</a:t>
            </a:r>
          </a:p>
        </p:txBody>
      </p:sp>
      <p:sp>
        <p:nvSpPr>
          <p:cNvPr id="7" name="Slide Number Placeholder 6"/>
          <p:cNvSpPr>
            <a:spLocks noGrp="1"/>
          </p:cNvSpPr>
          <p:nvPr>
            <p:ph type="sldNum" sz="quarter" idx="12"/>
          </p:nvPr>
        </p:nvSpPr>
        <p:spPr/>
        <p:txBody>
          <a:bodyPr/>
          <a:lstStyle/>
          <a:p>
            <a:fld id="{FF9AEF47-7856-4724-A700-B340DFD214A1}" type="slidenum">
              <a:rPr lang="en-IN" smtClean="0"/>
              <a:pPr/>
              <a:t>‹#›</a:t>
            </a:fld>
            <a:endParaRPr lang="en-IN"/>
          </a:p>
        </p:txBody>
      </p:sp>
    </p:spTree>
    <p:extLst>
      <p:ext uri="{BB962C8B-B14F-4D97-AF65-F5344CB8AC3E}">
        <p14:creationId xmlns:p14="http://schemas.microsoft.com/office/powerpoint/2010/main" xmlns="" val="312411083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grpSp>
        <p:nvGrpSpPr>
          <p:cNvPr id="7" name="Group 6"/>
          <p:cNvGrpSpPr/>
          <p:nvPr/>
        </p:nvGrpSpPr>
        <p:grpSpPr>
          <a:xfrm>
            <a:off x="150812" y="0"/>
            <a:ext cx="2436813" cy="6858001"/>
            <a:chOff x="1320800" y="0"/>
            <a:chExt cx="2436813" cy="6858001"/>
          </a:xfrm>
        </p:grpSpPr>
        <p:sp>
          <p:nvSpPr>
            <p:cNvPr id="8" name="Freeform 6"/>
            <p:cNvSpPr/>
            <p:nvPr/>
          </p:nvSpPr>
          <p:spPr bwMode="auto">
            <a:xfrm>
              <a:off x="1627188" y="0"/>
              <a:ext cx="1122363" cy="5329238"/>
            </a:xfrm>
            <a:custGeom>
              <a:avLst/>
              <a:gdLst/>
              <a:ahLst/>
              <a:cxnLst/>
              <a:rect l="0" t="0" r="r" b="b"/>
              <a:pathLst>
                <a:path w="707" h="3357">
                  <a:moveTo>
                    <a:pt x="0" y="3330"/>
                  </a:moveTo>
                  <a:lnTo>
                    <a:pt x="156" y="3357"/>
                  </a:lnTo>
                  <a:lnTo>
                    <a:pt x="707" y="0"/>
                  </a:lnTo>
                  <a:lnTo>
                    <a:pt x="547" y="0"/>
                  </a:lnTo>
                  <a:lnTo>
                    <a:pt x="0" y="3330"/>
                  </a:lnTo>
                  <a:close/>
                </a:path>
              </a:pathLst>
            </a:custGeom>
            <a:solidFill>
              <a:schemeClr val="accent1"/>
            </a:solidFill>
            <a:ln>
              <a:noFill/>
            </a:ln>
          </p:spPr>
        </p:sp>
        <p:sp>
          <p:nvSpPr>
            <p:cNvPr id="9" name="Freeform 7"/>
            <p:cNvSpPr/>
            <p:nvPr/>
          </p:nvSpPr>
          <p:spPr bwMode="auto">
            <a:xfrm>
              <a:off x="1320800" y="0"/>
              <a:ext cx="1117600" cy="5276850"/>
            </a:xfrm>
            <a:custGeom>
              <a:avLst/>
              <a:gdLst/>
              <a:ahLst/>
              <a:cxnLst/>
              <a:rect l="0" t="0" r="r" b="b"/>
              <a:pathLst>
                <a:path w="704" h="3324">
                  <a:moveTo>
                    <a:pt x="704" y="0"/>
                  </a:moveTo>
                  <a:lnTo>
                    <a:pt x="545" y="0"/>
                  </a:lnTo>
                  <a:lnTo>
                    <a:pt x="0" y="3300"/>
                  </a:lnTo>
                  <a:lnTo>
                    <a:pt x="157" y="3324"/>
                  </a:lnTo>
                  <a:lnTo>
                    <a:pt x="704" y="0"/>
                  </a:lnTo>
                  <a:close/>
                </a:path>
              </a:pathLst>
            </a:custGeom>
            <a:solidFill>
              <a:schemeClr val="tx1">
                <a:lumMod val="65000"/>
                <a:lumOff val="35000"/>
              </a:schemeClr>
            </a:solidFill>
            <a:ln>
              <a:noFill/>
            </a:ln>
          </p:spPr>
        </p:sp>
        <p:sp>
          <p:nvSpPr>
            <p:cNvPr id="10" name="Freeform 8"/>
            <p:cNvSpPr/>
            <p:nvPr/>
          </p:nvSpPr>
          <p:spPr bwMode="auto">
            <a:xfrm>
              <a:off x="1320800" y="5238750"/>
              <a:ext cx="1228725" cy="1619250"/>
            </a:xfrm>
            <a:custGeom>
              <a:avLst/>
              <a:gdLst/>
              <a:ahLst/>
              <a:cxnLst/>
              <a:rect l="0" t="0" r="r" b="b"/>
              <a:pathLst>
                <a:path w="774" h="1020">
                  <a:moveTo>
                    <a:pt x="0" y="0"/>
                  </a:moveTo>
                  <a:lnTo>
                    <a:pt x="740" y="1020"/>
                  </a:lnTo>
                  <a:lnTo>
                    <a:pt x="774" y="1020"/>
                  </a:lnTo>
                  <a:lnTo>
                    <a:pt x="0" y="0"/>
                  </a:lnTo>
                  <a:close/>
                </a:path>
              </a:pathLst>
            </a:custGeom>
            <a:solidFill>
              <a:schemeClr val="tx1">
                <a:lumMod val="85000"/>
                <a:lumOff val="15000"/>
              </a:schemeClr>
            </a:solidFill>
            <a:ln>
              <a:noFill/>
            </a:ln>
          </p:spPr>
        </p:sp>
        <p:sp>
          <p:nvSpPr>
            <p:cNvPr id="11" name="Freeform 9"/>
            <p:cNvSpPr/>
            <p:nvPr/>
          </p:nvSpPr>
          <p:spPr bwMode="auto">
            <a:xfrm>
              <a:off x="1627188" y="5291138"/>
              <a:ext cx="1495425" cy="1566863"/>
            </a:xfrm>
            <a:custGeom>
              <a:avLst/>
              <a:gdLst/>
              <a:ahLst/>
              <a:cxnLst/>
              <a:rect l="0" t="0" r="r" b="b"/>
              <a:pathLst>
                <a:path w="942" h="987">
                  <a:moveTo>
                    <a:pt x="0" y="0"/>
                  </a:moveTo>
                  <a:lnTo>
                    <a:pt x="909" y="987"/>
                  </a:lnTo>
                  <a:lnTo>
                    <a:pt x="942" y="987"/>
                  </a:lnTo>
                  <a:lnTo>
                    <a:pt x="0" y="0"/>
                  </a:lnTo>
                  <a:close/>
                </a:path>
              </a:pathLst>
            </a:custGeom>
            <a:solidFill>
              <a:schemeClr val="accent1">
                <a:lumMod val="50000"/>
              </a:schemeClr>
            </a:solidFill>
            <a:ln>
              <a:noFill/>
            </a:ln>
          </p:spPr>
        </p:sp>
        <p:sp>
          <p:nvSpPr>
            <p:cNvPr id="12" name="Freeform 10"/>
            <p:cNvSpPr/>
            <p:nvPr/>
          </p:nvSpPr>
          <p:spPr bwMode="auto">
            <a:xfrm>
              <a:off x="1627188" y="5286375"/>
              <a:ext cx="2130425" cy="1571625"/>
            </a:xfrm>
            <a:custGeom>
              <a:avLst/>
              <a:gdLst/>
              <a:ahLst/>
              <a:cxnLst/>
              <a:rect l="0" t="0" r="r" b="b"/>
              <a:pathLst>
                <a:path w="1342" h="990">
                  <a:moveTo>
                    <a:pt x="0" y="3"/>
                  </a:moveTo>
                  <a:lnTo>
                    <a:pt x="942" y="990"/>
                  </a:lnTo>
                  <a:lnTo>
                    <a:pt x="1342" y="990"/>
                  </a:lnTo>
                  <a:lnTo>
                    <a:pt x="156" y="27"/>
                  </a:lnTo>
                  <a:lnTo>
                    <a:pt x="0" y="0"/>
                  </a:lnTo>
                  <a:lnTo>
                    <a:pt x="0" y="3"/>
                  </a:lnTo>
                  <a:close/>
                </a:path>
              </a:pathLst>
            </a:custGeom>
            <a:solidFill>
              <a:schemeClr val="accent1">
                <a:lumMod val="75000"/>
              </a:schemeClr>
            </a:solidFill>
            <a:ln>
              <a:noFill/>
            </a:ln>
          </p:spPr>
        </p:sp>
        <p:sp>
          <p:nvSpPr>
            <p:cNvPr id="13" name="Freeform 11"/>
            <p:cNvSpPr/>
            <p:nvPr/>
          </p:nvSpPr>
          <p:spPr bwMode="auto">
            <a:xfrm>
              <a:off x="1320800" y="5238750"/>
              <a:ext cx="1695450" cy="1619250"/>
            </a:xfrm>
            <a:custGeom>
              <a:avLst/>
              <a:gdLst/>
              <a:ahLst/>
              <a:cxnLst/>
              <a:rect l="0" t="0" r="r" b="b"/>
              <a:pathLst>
                <a:path w="1068" h="1020">
                  <a:moveTo>
                    <a:pt x="1068" y="1020"/>
                  </a:moveTo>
                  <a:lnTo>
                    <a:pt x="184" y="60"/>
                  </a:lnTo>
                  <a:lnTo>
                    <a:pt x="154" y="27"/>
                  </a:lnTo>
                  <a:lnTo>
                    <a:pt x="157" y="27"/>
                  </a:lnTo>
                  <a:lnTo>
                    <a:pt x="157" y="24"/>
                  </a:lnTo>
                  <a:lnTo>
                    <a:pt x="154" y="24"/>
                  </a:lnTo>
                  <a:lnTo>
                    <a:pt x="0" y="0"/>
                  </a:lnTo>
                  <a:lnTo>
                    <a:pt x="0" y="0"/>
                  </a:lnTo>
                  <a:lnTo>
                    <a:pt x="774" y="1020"/>
                  </a:lnTo>
                  <a:lnTo>
                    <a:pt x="1068" y="1020"/>
                  </a:lnTo>
                  <a:close/>
                </a:path>
              </a:pathLst>
            </a:custGeom>
            <a:solidFill>
              <a:schemeClr val="tx1">
                <a:lumMod val="75000"/>
                <a:lumOff val="25000"/>
              </a:schemeClr>
            </a:solidFill>
            <a:ln>
              <a:noFill/>
            </a:ln>
          </p:spPr>
        </p:sp>
      </p:grpSp>
      <p:sp>
        <p:nvSpPr>
          <p:cNvPr id="2" name="Title Placeholder 1"/>
          <p:cNvSpPr>
            <a:spLocks noGrp="1"/>
          </p:cNvSpPr>
          <p:nvPr>
            <p:ph type="title"/>
          </p:nvPr>
        </p:nvSpPr>
        <p:spPr>
          <a:xfrm>
            <a:off x="1484311" y="685800"/>
            <a:ext cx="10018713" cy="1752599"/>
          </a:xfrm>
          <a:prstGeom prst="rect">
            <a:avLst/>
          </a:prstGeom>
          <a:effectLst/>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1484310" y="2666999"/>
            <a:ext cx="10018713" cy="3124201"/>
          </a:xfrm>
          <a:prstGeom prst="rect">
            <a:avLst/>
          </a:prstGeom>
        </p:spPr>
        <p:txBody>
          <a:bodyPr vert="horz" lIns="91440" tIns="45720" rIns="91440" bIns="45720" rtlCol="0" anchor="ct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9732656" y="5883275"/>
            <a:ext cx="1143000" cy="365125"/>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3AC2793B-D455-460E-B9FA-1688691F2C50}" type="datetime1">
              <a:rPr lang="en-IN" smtClean="0"/>
              <a:pPr/>
              <a:t>02-06-2017</a:t>
            </a:fld>
            <a:endParaRPr lang="en-IN"/>
          </a:p>
        </p:txBody>
      </p:sp>
      <p:sp>
        <p:nvSpPr>
          <p:cNvPr id="5" name="Footer Placeholder 4"/>
          <p:cNvSpPr>
            <a:spLocks noGrp="1"/>
          </p:cNvSpPr>
          <p:nvPr>
            <p:ph type="ftr" sz="quarter" idx="3"/>
          </p:nvPr>
        </p:nvSpPr>
        <p:spPr>
          <a:xfrm>
            <a:off x="2572279" y="5883275"/>
            <a:ext cx="7084177" cy="365125"/>
          </a:xfrm>
          <a:prstGeom prst="rect">
            <a:avLst/>
          </a:prstGeom>
        </p:spPr>
        <p:txBody>
          <a:bodyPr vert="horz" lIns="91440" tIns="45720" rIns="91440" bIns="45720" rtlCol="0" anchor="ctr"/>
          <a:lstStyle>
            <a:lvl1pPr algn="l">
              <a:defRPr sz="1000" b="0" i="0">
                <a:solidFill>
                  <a:schemeClr val="tx1"/>
                </a:solidFill>
                <a:effectLst/>
                <a:latin typeface="+mn-lt"/>
              </a:defRPr>
            </a:lvl1pPr>
          </a:lstStyle>
          <a:p>
            <a:r>
              <a:rPr lang="en-IN"/>
              <a:t>Presentation by CA. Gaurav V Save</a:t>
            </a:r>
          </a:p>
        </p:txBody>
      </p:sp>
      <p:sp>
        <p:nvSpPr>
          <p:cNvPr id="6" name="Slide Number Placeholder 5"/>
          <p:cNvSpPr>
            <a:spLocks noGrp="1"/>
          </p:cNvSpPr>
          <p:nvPr>
            <p:ph type="sldNum" sz="quarter" idx="4"/>
          </p:nvPr>
        </p:nvSpPr>
        <p:spPr>
          <a:xfrm>
            <a:off x="10951856" y="5883275"/>
            <a:ext cx="551167" cy="365125"/>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FF9AEF47-7856-4724-A700-B340DFD214A1}" type="slidenum">
              <a:rPr lang="en-IN" smtClean="0"/>
              <a:pPr/>
              <a:t>‹#›</a:t>
            </a:fld>
            <a:endParaRPr lang="en-IN"/>
          </a:p>
        </p:txBody>
      </p:sp>
    </p:spTree>
    <p:extLst>
      <p:ext uri="{BB962C8B-B14F-4D97-AF65-F5344CB8AC3E}">
        <p14:creationId xmlns:p14="http://schemas.microsoft.com/office/powerpoint/2010/main" xmlns="" val="3445715894"/>
      </p:ext>
    </p:extLst>
  </p:cSld>
  <p:clrMap bg1="lt1" tx1="dk1" bg2="lt2" tx2="dk2" accent1="accent1" accent2="accent2" accent3="accent3" accent4="accent4" accent5="accent5" accent6="accent6" hlink="hlink" folHlink="folHlink"/>
  <p:sldLayoutIdLst>
    <p:sldLayoutId id="2147484177" r:id="rId1"/>
    <p:sldLayoutId id="2147484178" r:id="rId2"/>
    <p:sldLayoutId id="2147484179" r:id="rId3"/>
    <p:sldLayoutId id="2147484180" r:id="rId4"/>
    <p:sldLayoutId id="2147484181" r:id="rId5"/>
    <p:sldLayoutId id="2147484182" r:id="rId6"/>
    <p:sldLayoutId id="2147484183" r:id="rId7"/>
    <p:sldLayoutId id="2147484184" r:id="rId8"/>
    <p:sldLayoutId id="2147484185" r:id="rId9"/>
    <p:sldLayoutId id="2147484186" r:id="rId10"/>
    <p:sldLayoutId id="2147484187" r:id="rId11"/>
    <p:sldLayoutId id="2147484188" r:id="rId12"/>
    <p:sldLayoutId id="2147484189" r:id="rId13"/>
    <p:sldLayoutId id="2147484190" r:id="rId14"/>
    <p:sldLayoutId id="2147484191" r:id="rId15"/>
    <p:sldLayoutId id="2147484192" r:id="rId16"/>
    <p:sldLayoutId id="2147484193" r:id="rId17"/>
  </p:sldLayoutIdLst>
  <p:hf hdr="0" ftr="0" dt="0"/>
  <p:txStyles>
    <p:titleStyle>
      <a:lvl1pPr algn="ctr" defTabSz="457200" rtl="0" eaLnBrk="1" latinLnBrk="0" hangingPunct="1">
        <a:spcBef>
          <a:spcPct val="0"/>
        </a:spcBef>
        <a:buNone/>
        <a:defRPr sz="4000" kern="1200" cap="none">
          <a:ln w="3175" cmpd="sng">
            <a:noFill/>
          </a:ln>
          <a:solidFill>
            <a:schemeClr val="tx1"/>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85750" indent="-285750" algn="l" defTabSz="457200" rtl="0" eaLnBrk="1" latinLnBrk="0" hangingPunct="1">
        <a:spcBef>
          <a:spcPct val="20000"/>
        </a:spcBef>
        <a:spcAft>
          <a:spcPts val="600"/>
        </a:spcAft>
        <a:buClr>
          <a:schemeClr val="accent1">
            <a:lumMod val="75000"/>
          </a:schemeClr>
        </a:buClr>
        <a:buSzPct val="145000"/>
        <a:buFont typeface="Arial"/>
        <a:buChar char="•"/>
        <a:defRPr sz="2400" kern="1200" cap="none">
          <a:solidFill>
            <a:schemeClr val="tx1"/>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lumMod val="75000"/>
          </a:schemeClr>
        </a:buClr>
        <a:buSzPct val="145000"/>
        <a:buFont typeface="Arial"/>
        <a:buChar char="•"/>
        <a:defRPr sz="2000" kern="1200" cap="none">
          <a:solidFill>
            <a:schemeClr val="tx1"/>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lumMod val="75000"/>
          </a:schemeClr>
        </a:buClr>
        <a:buSzPct val="145000"/>
        <a:buFont typeface="Arial"/>
        <a:buChar char="•"/>
        <a:defRPr sz="1800" kern="1200" cap="none">
          <a:solidFill>
            <a:schemeClr val="tx1"/>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lumMod val="75000"/>
          </a:schemeClr>
        </a:buClr>
        <a:buSzPct val="145000"/>
        <a:buFont typeface="Arial"/>
        <a:buChar char="•"/>
        <a:defRPr sz="1600" kern="1200" cap="none">
          <a:solidFill>
            <a:schemeClr val="tx1"/>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xmlns=""/>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diagramLayout" Target="../diagrams/layout1.xml"/><Relationship Id="rId7" Type="http://schemas.microsoft.com/office/2007/relationships/diagramDrawing" Target="../diagrams/drawing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openxmlformats.org/officeDocument/2006/relationships/image" Target="../media/image2.jpeg"/><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3.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4.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2.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5.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2.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928401" y="1380068"/>
            <a:ext cx="8574622" cy="1441509"/>
          </a:xfrm>
        </p:spPr>
        <p:txBody>
          <a:bodyPr>
            <a:normAutofit/>
          </a:bodyPr>
          <a:lstStyle/>
          <a:p>
            <a:r>
              <a:rPr lang="en-IN" sz="7500" dirty="0">
                <a:solidFill>
                  <a:schemeClr val="accent1">
                    <a:lumMod val="75000"/>
                  </a:schemeClr>
                </a:solidFill>
                <a:latin typeface="Californian FB" panose="0207040306080B030204" pitchFamily="18" charset="0"/>
              </a:rPr>
              <a:t>Concept of Supply</a:t>
            </a:r>
          </a:p>
        </p:txBody>
      </p:sp>
      <p:sp>
        <p:nvSpPr>
          <p:cNvPr id="3" name="Subtitle 2"/>
          <p:cNvSpPr>
            <a:spLocks noGrp="1"/>
          </p:cNvSpPr>
          <p:nvPr>
            <p:ph type="subTitle" idx="1"/>
          </p:nvPr>
        </p:nvSpPr>
        <p:spPr>
          <a:xfrm>
            <a:off x="4515377" y="3004457"/>
            <a:ext cx="6987645" cy="2380344"/>
          </a:xfrm>
        </p:spPr>
        <p:txBody>
          <a:bodyPr>
            <a:normAutofit/>
          </a:bodyPr>
          <a:lstStyle/>
          <a:p>
            <a:pPr algn="ctr"/>
            <a:r>
              <a:rPr lang="en-US" sz="2800" b="1" dirty="0" smtClean="0">
                <a:latin typeface="Monotype Corsiva" pitchFamily="66" charset="0"/>
              </a:rPr>
              <a:t>DILIP  PHADKE</a:t>
            </a:r>
            <a:r>
              <a:rPr lang="en-US" sz="2800" b="1" dirty="0" smtClean="0"/>
              <a:t> </a:t>
            </a:r>
          </a:p>
          <a:p>
            <a:pPr algn="ctr"/>
            <a:r>
              <a:rPr lang="en-US" sz="2400" dirty="0" smtClean="0"/>
              <a:t>Chartered Accountant</a:t>
            </a:r>
          </a:p>
          <a:p>
            <a:pPr algn="ctr"/>
            <a:r>
              <a:rPr lang="en-US" sz="2400" dirty="0" smtClean="0"/>
              <a:t>Contact: 28982388/9322231414</a:t>
            </a:r>
          </a:p>
          <a:p>
            <a:pPr algn="ctr"/>
            <a:r>
              <a:rPr lang="en-US" sz="2400" b="1" dirty="0" smtClean="0"/>
              <a:t>e-mail phadke1952@gmail.com</a:t>
            </a:r>
            <a:endParaRPr lang="en-US" sz="2400" b="1" i="1" dirty="0" smtClean="0">
              <a:latin typeface="Britannic Bold" pitchFamily="34" charset="0"/>
            </a:endParaRPr>
          </a:p>
          <a:p>
            <a:pPr algn="ctr"/>
            <a:endParaRPr lang="en-IN" sz="1700" dirty="0">
              <a:latin typeface="Californian FB" panose="0207040306080B030204" pitchFamily="18" charset="0"/>
            </a:endParaRPr>
          </a:p>
        </p:txBody>
      </p:sp>
    </p:spTree>
    <p:extLst>
      <p:ext uri="{BB962C8B-B14F-4D97-AF65-F5344CB8AC3E}">
        <p14:creationId xmlns:p14="http://schemas.microsoft.com/office/powerpoint/2010/main" xmlns="" val="340525588"/>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63139" y="1"/>
            <a:ext cx="10018713" cy="666206"/>
          </a:xfrm>
        </p:spPr>
        <p:txBody>
          <a:bodyPr>
            <a:normAutofit/>
          </a:bodyPr>
          <a:lstStyle/>
          <a:p>
            <a:r>
              <a:rPr lang="en-IN" sz="2400" dirty="0" smtClean="0"/>
              <a:t>SCH. II [</a:t>
            </a:r>
            <a:r>
              <a:rPr lang="en-IN" sz="2400" i="1" dirty="0" smtClean="0"/>
              <a:t>Sec. 7]  </a:t>
            </a:r>
            <a:r>
              <a:rPr lang="en-IN" sz="2400" dirty="0" smtClean="0"/>
              <a:t>ACTIVITIES TO BE TREATED AS SUPPLY OF </a:t>
            </a:r>
            <a:r>
              <a:rPr lang="en-IN" sz="2400" dirty="0" smtClean="0"/>
              <a:t>GOODS</a:t>
            </a:r>
            <a:endParaRPr lang="en-IN" sz="2400" dirty="0">
              <a:latin typeface="Californian FB" panose="0207040306080B030204" pitchFamily="18" charset="0"/>
            </a:endParaRPr>
          </a:p>
        </p:txBody>
      </p:sp>
      <p:sp>
        <p:nvSpPr>
          <p:cNvPr id="15" name="Content Placeholder 14"/>
          <p:cNvSpPr>
            <a:spLocks noGrp="1"/>
          </p:cNvSpPr>
          <p:nvPr>
            <p:ph idx="1"/>
          </p:nvPr>
        </p:nvSpPr>
        <p:spPr>
          <a:xfrm>
            <a:off x="1371600" y="666206"/>
            <a:ext cx="10463349" cy="5878285"/>
          </a:xfrm>
        </p:spPr>
        <p:txBody>
          <a:bodyPr anchor="t">
            <a:noAutofit/>
          </a:bodyPr>
          <a:lstStyle/>
          <a:p>
            <a:pPr marL="457200" indent="-457200">
              <a:buAutoNum type="arabicPeriod"/>
            </a:pPr>
            <a:r>
              <a:rPr lang="en-US" sz="3000" dirty="0" smtClean="0"/>
              <a:t>Any trf of title in goods</a:t>
            </a:r>
          </a:p>
          <a:p>
            <a:pPr marL="457200" indent="-457200">
              <a:buAutoNum type="arabicPeriod"/>
            </a:pPr>
            <a:r>
              <a:rPr lang="en-US" sz="3000" dirty="0" smtClean="0"/>
              <a:t>Trf of title in goods by agreement that property in goods shall pass on a future date on payment of consideration.</a:t>
            </a:r>
          </a:p>
          <a:p>
            <a:pPr marL="457200" indent="-457200">
              <a:buAutoNum type="arabicPeriod"/>
            </a:pPr>
            <a:r>
              <a:rPr lang="en-US" sz="3000" dirty="0" smtClean="0"/>
              <a:t>Transfer of business assets whether or not for consideration</a:t>
            </a:r>
          </a:p>
          <a:p>
            <a:pPr marL="457200" indent="-457200">
              <a:buAutoNum type="arabicPeriod"/>
            </a:pPr>
            <a:r>
              <a:rPr lang="en-US" sz="3000" dirty="0" smtClean="0"/>
              <a:t>Goods forming part of the asset of business on the date of closure of business unless transfer as going concern</a:t>
            </a:r>
          </a:p>
          <a:p>
            <a:pPr marL="457200" indent="-457200">
              <a:buAutoNum type="arabicPeriod"/>
            </a:pPr>
            <a:r>
              <a:rPr lang="en-US" sz="3000" dirty="0" smtClean="0"/>
              <a:t>Supply of goods by unincorporated AOP or BOI for cash, deferred payment or other valuable consideration.</a:t>
            </a:r>
            <a:endParaRPr lang="en-IN" sz="3000" dirty="0" smtClean="0"/>
          </a:p>
          <a:p>
            <a:endParaRPr lang="en-IN" dirty="0"/>
          </a:p>
        </p:txBody>
      </p:sp>
      <p:sp>
        <p:nvSpPr>
          <p:cNvPr id="4" name="Slide Number Placeholder 3"/>
          <p:cNvSpPr>
            <a:spLocks noGrp="1"/>
          </p:cNvSpPr>
          <p:nvPr>
            <p:ph type="sldNum" sz="quarter" idx="12"/>
          </p:nvPr>
        </p:nvSpPr>
        <p:spPr/>
        <p:txBody>
          <a:bodyPr/>
          <a:lstStyle/>
          <a:p>
            <a:fld id="{FF9AEF47-7856-4724-A700-B340DFD214A1}" type="slidenum">
              <a:rPr lang="en-IN" smtClean="0"/>
              <a:pPr/>
              <a:t>10</a:t>
            </a:fld>
            <a:endParaRPr lang="en-IN"/>
          </a:p>
        </p:txBody>
      </p:sp>
    </p:spTree>
    <p:extLst>
      <p:ext uri="{BB962C8B-B14F-4D97-AF65-F5344CB8AC3E}">
        <p14:creationId xmlns:p14="http://schemas.microsoft.com/office/powerpoint/2010/main" xmlns="" val="325136535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63139" y="1"/>
            <a:ext cx="10018713" cy="666206"/>
          </a:xfrm>
        </p:spPr>
        <p:txBody>
          <a:bodyPr>
            <a:normAutofit/>
          </a:bodyPr>
          <a:lstStyle/>
          <a:p>
            <a:r>
              <a:rPr lang="en-US" sz="2400" dirty="0" smtClean="0"/>
              <a:t>SCH – III NEITHER SUPPLY OF GOODS OR SERVICE</a:t>
            </a:r>
            <a:endParaRPr lang="en-IN" sz="2400" dirty="0">
              <a:latin typeface="Californian FB" panose="0207040306080B030204" pitchFamily="18" charset="0"/>
            </a:endParaRPr>
          </a:p>
        </p:txBody>
      </p:sp>
      <p:sp>
        <p:nvSpPr>
          <p:cNvPr id="15" name="Content Placeholder 14"/>
          <p:cNvSpPr>
            <a:spLocks noGrp="1"/>
          </p:cNvSpPr>
          <p:nvPr>
            <p:ph idx="1"/>
          </p:nvPr>
        </p:nvSpPr>
        <p:spPr>
          <a:xfrm>
            <a:off x="1371600" y="731521"/>
            <a:ext cx="10463349" cy="5394960"/>
          </a:xfrm>
        </p:spPr>
        <p:txBody>
          <a:bodyPr anchor="t">
            <a:noAutofit/>
          </a:bodyPr>
          <a:lstStyle/>
          <a:p>
            <a:pPr>
              <a:buNone/>
            </a:pPr>
            <a:r>
              <a:rPr lang="en-US" sz="3000" dirty="0" smtClean="0"/>
              <a:t>Employer and Employee – Service for employment</a:t>
            </a:r>
          </a:p>
          <a:p>
            <a:pPr>
              <a:buNone/>
            </a:pPr>
            <a:r>
              <a:rPr lang="en-US" sz="3000" dirty="0" smtClean="0"/>
              <a:t>2 Service by Court or Tribunal</a:t>
            </a:r>
          </a:p>
          <a:p>
            <a:pPr>
              <a:buNone/>
            </a:pPr>
            <a:r>
              <a:rPr lang="en-US" sz="3000" dirty="0" smtClean="0"/>
              <a:t>3 Functions performed by Political Persons like MP, MLA etc.</a:t>
            </a:r>
          </a:p>
          <a:p>
            <a:pPr>
              <a:buNone/>
            </a:pPr>
            <a:r>
              <a:rPr lang="en-US" sz="3000" dirty="0" smtClean="0"/>
              <a:t>4. Service of Funeral, Burial, Crematorium or Mortuary including transportation of the deceased.</a:t>
            </a:r>
          </a:p>
          <a:p>
            <a:pPr>
              <a:buNone/>
            </a:pPr>
            <a:r>
              <a:rPr lang="en-US" sz="3000" dirty="0" smtClean="0"/>
              <a:t>5 Sale of land other than construction</a:t>
            </a:r>
          </a:p>
          <a:p>
            <a:pPr>
              <a:buNone/>
            </a:pPr>
            <a:r>
              <a:rPr lang="en-US" sz="3000" dirty="0" smtClean="0"/>
              <a:t>6 Actionable claims other than lottery, betting and </a:t>
            </a:r>
            <a:r>
              <a:rPr lang="en-US" sz="3000" dirty="0" smtClean="0"/>
              <a:t>gambling</a:t>
            </a:r>
            <a:endParaRPr lang="en-US" sz="3000" dirty="0" smtClean="0"/>
          </a:p>
        </p:txBody>
      </p:sp>
      <p:sp>
        <p:nvSpPr>
          <p:cNvPr id="4" name="Slide Number Placeholder 3"/>
          <p:cNvSpPr>
            <a:spLocks noGrp="1"/>
          </p:cNvSpPr>
          <p:nvPr>
            <p:ph type="sldNum" sz="quarter" idx="12"/>
          </p:nvPr>
        </p:nvSpPr>
        <p:spPr/>
        <p:txBody>
          <a:bodyPr/>
          <a:lstStyle/>
          <a:p>
            <a:fld id="{FF9AEF47-7856-4724-A700-B340DFD214A1}" type="slidenum">
              <a:rPr lang="en-IN" smtClean="0"/>
              <a:pPr/>
              <a:t>11</a:t>
            </a:fld>
            <a:endParaRPr lang="en-IN"/>
          </a:p>
        </p:txBody>
      </p:sp>
    </p:spTree>
    <p:extLst>
      <p:ext uri="{BB962C8B-B14F-4D97-AF65-F5344CB8AC3E}">
        <p14:creationId xmlns:p14="http://schemas.microsoft.com/office/powerpoint/2010/main" xmlns="" val="325136535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FF9AEF47-7856-4724-A700-B340DFD214A1}" type="slidenum">
              <a:rPr lang="en-IN" smtClean="0"/>
              <a:pPr/>
              <a:t>12</a:t>
            </a:fld>
            <a:endParaRPr lang="en-IN"/>
          </a:p>
        </p:txBody>
      </p:sp>
      <p:pic>
        <p:nvPicPr>
          <p:cNvPr id="5" name="Picture 4"/>
          <p:cNvPicPr>
            <a:picLocks noChangeAspect="1"/>
          </p:cNvPicPr>
          <p:nvPr/>
        </p:nvPicPr>
        <p:blipFill>
          <a:blip r:embed="rId2"/>
          <a:stretch>
            <a:fillRect/>
          </a:stretch>
        </p:blipFill>
        <p:spPr>
          <a:xfrm>
            <a:off x="3590693" y="691376"/>
            <a:ext cx="5352585" cy="5352585"/>
          </a:xfrm>
          <a:prstGeom prst="rect">
            <a:avLst/>
          </a:prstGeom>
        </p:spPr>
      </p:pic>
    </p:spTree>
    <p:extLst>
      <p:ext uri="{BB962C8B-B14F-4D97-AF65-F5344CB8AC3E}">
        <p14:creationId xmlns:p14="http://schemas.microsoft.com/office/powerpoint/2010/main" xmlns="" val="267450935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78925" y="1238865"/>
            <a:ext cx="9524097" cy="1968360"/>
          </a:xfrm>
        </p:spPr>
        <p:txBody>
          <a:bodyPr>
            <a:noAutofit/>
          </a:bodyPr>
          <a:lstStyle/>
          <a:p>
            <a:r>
              <a:rPr lang="hi-IN" sz="7500" dirty="0"/>
              <a:t>संगच्छध्वं </a:t>
            </a:r>
            <a:r>
              <a:rPr lang="en-US" sz="7500" dirty="0"/>
              <a:t/>
            </a:r>
            <a:br>
              <a:rPr lang="en-US" sz="7500" dirty="0"/>
            </a:br>
            <a:r>
              <a:rPr lang="en-IN" sz="7500" i="1" dirty="0"/>
              <a:t>Thank You !! </a:t>
            </a:r>
          </a:p>
        </p:txBody>
      </p:sp>
      <p:sp>
        <p:nvSpPr>
          <p:cNvPr id="3" name="Content Placeholder 2"/>
          <p:cNvSpPr>
            <a:spLocks noGrp="1"/>
          </p:cNvSpPr>
          <p:nvPr>
            <p:ph idx="1"/>
          </p:nvPr>
        </p:nvSpPr>
        <p:spPr>
          <a:xfrm>
            <a:off x="1047582" y="4543024"/>
            <a:ext cx="10018713" cy="2041188"/>
          </a:xfrm>
        </p:spPr>
        <p:txBody>
          <a:bodyPr>
            <a:normAutofit/>
          </a:bodyPr>
          <a:lstStyle/>
          <a:p>
            <a:pPr marL="0" indent="0" algn="r">
              <a:buNone/>
            </a:pPr>
            <a:r>
              <a:rPr lang="en-IN" sz="2000" dirty="0"/>
              <a:t>CA. </a:t>
            </a:r>
            <a:r>
              <a:rPr lang="en-US" sz="2000" dirty="0" smtClean="0"/>
              <a:t>DILIP PHADKE </a:t>
            </a:r>
          </a:p>
          <a:p>
            <a:pPr marL="0" indent="0" algn="r">
              <a:buNone/>
            </a:pPr>
            <a:r>
              <a:rPr lang="en-US" sz="2000" i="1" dirty="0" smtClean="0"/>
              <a:t>Chartered accountant</a:t>
            </a:r>
          </a:p>
          <a:p>
            <a:pPr marL="0" indent="0" algn="r">
              <a:buNone/>
            </a:pPr>
            <a:r>
              <a:rPr lang="en-US" sz="2000" i="1" dirty="0" smtClean="0"/>
              <a:t>Mob. 9322231414</a:t>
            </a:r>
          </a:p>
          <a:p>
            <a:pPr marL="0" indent="0" algn="r">
              <a:buNone/>
            </a:pPr>
            <a:r>
              <a:rPr lang="en-US" sz="2000" i="1" dirty="0" smtClean="0"/>
              <a:t>phadke1952@gmail.com</a:t>
            </a:r>
            <a:endParaRPr lang="en-IN" i="1" dirty="0"/>
          </a:p>
        </p:txBody>
      </p:sp>
      <p:sp>
        <p:nvSpPr>
          <p:cNvPr id="6" name="Slide Number Placeholder 5"/>
          <p:cNvSpPr>
            <a:spLocks noGrp="1"/>
          </p:cNvSpPr>
          <p:nvPr>
            <p:ph type="sldNum" sz="quarter" idx="12"/>
          </p:nvPr>
        </p:nvSpPr>
        <p:spPr/>
        <p:txBody>
          <a:bodyPr/>
          <a:lstStyle/>
          <a:p>
            <a:fld id="{FF9AEF47-7856-4724-A700-B340DFD214A1}" type="slidenum">
              <a:rPr lang="en-IN" smtClean="0"/>
              <a:pPr/>
              <a:t>13</a:t>
            </a:fld>
            <a:endParaRPr lang="en-IN" dirty="0"/>
          </a:p>
        </p:txBody>
      </p:sp>
    </p:spTree>
    <p:extLst>
      <p:ext uri="{BB962C8B-B14F-4D97-AF65-F5344CB8AC3E}">
        <p14:creationId xmlns:p14="http://schemas.microsoft.com/office/powerpoint/2010/main" xmlns="" val="240693814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63139" y="0"/>
            <a:ext cx="10018713" cy="1127234"/>
          </a:xfrm>
        </p:spPr>
        <p:txBody>
          <a:bodyPr/>
          <a:lstStyle/>
          <a:p>
            <a:r>
              <a:rPr lang="en-US" dirty="0">
                <a:latin typeface="Californian FB" panose="0207040306080B030204" pitchFamily="18" charset="0"/>
              </a:rPr>
              <a:t>Introduction</a:t>
            </a:r>
            <a:endParaRPr lang="en-IN" dirty="0">
              <a:latin typeface="Californian FB" panose="0207040306080B030204" pitchFamily="18" charset="0"/>
            </a:endParaRPr>
          </a:p>
        </p:txBody>
      </p:sp>
      <p:graphicFrame>
        <p:nvGraphicFramePr>
          <p:cNvPr id="6" name="Content Placeholder 5"/>
          <p:cNvGraphicFramePr>
            <a:graphicFrameLocks noGrp="1"/>
          </p:cNvGraphicFramePr>
          <p:nvPr>
            <p:ph idx="1"/>
            <p:extLst>
              <p:ext uri="{D42A27DB-BD31-4B8C-83A1-F6EECF244321}">
                <p14:modId xmlns:p14="http://schemas.microsoft.com/office/powerpoint/2010/main" xmlns="" val="386661687"/>
              </p:ext>
            </p:extLst>
          </p:nvPr>
        </p:nvGraphicFramePr>
        <p:xfrm>
          <a:off x="1563138" y="1169275"/>
          <a:ext cx="10018713" cy="312420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Slide Number Placeholder 3"/>
          <p:cNvSpPr>
            <a:spLocks noGrp="1"/>
          </p:cNvSpPr>
          <p:nvPr>
            <p:ph type="sldNum" sz="quarter" idx="12"/>
          </p:nvPr>
        </p:nvSpPr>
        <p:spPr/>
        <p:txBody>
          <a:bodyPr/>
          <a:lstStyle/>
          <a:p>
            <a:fld id="{FF9AEF47-7856-4724-A700-B340DFD214A1}" type="slidenum">
              <a:rPr lang="en-IN" smtClean="0"/>
              <a:pPr/>
              <a:t>2</a:t>
            </a:fld>
            <a:endParaRPr lang="en-IN"/>
          </a:p>
        </p:txBody>
      </p:sp>
      <p:pic>
        <p:nvPicPr>
          <p:cNvPr id="5" name="Picture 4"/>
          <p:cNvPicPr>
            <a:picLocks noChangeAspect="1"/>
          </p:cNvPicPr>
          <p:nvPr/>
        </p:nvPicPr>
        <p:blipFill>
          <a:blip r:embed="rId6">
            <a:extLst>
              <a:ext uri="{28A0092B-C50C-407E-A947-70E740481C1C}">
                <a14:useLocalDpi xmlns:a14="http://schemas.microsoft.com/office/drawing/2010/main" xmlns="" val="0"/>
              </a:ext>
            </a:extLst>
          </a:blip>
          <a:stretch>
            <a:fillRect/>
          </a:stretch>
        </p:blipFill>
        <p:spPr>
          <a:xfrm>
            <a:off x="7376361" y="4545974"/>
            <a:ext cx="3193406" cy="2312026"/>
          </a:xfrm>
          <a:prstGeom prst="rect">
            <a:avLst/>
          </a:prstGeom>
        </p:spPr>
      </p:pic>
    </p:spTree>
    <p:extLst>
      <p:ext uri="{BB962C8B-B14F-4D97-AF65-F5344CB8AC3E}">
        <p14:creationId xmlns:p14="http://schemas.microsoft.com/office/powerpoint/2010/main" xmlns="" val="340354498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63139" y="0"/>
            <a:ext cx="10018713" cy="1127234"/>
          </a:xfrm>
        </p:spPr>
        <p:txBody>
          <a:bodyPr/>
          <a:lstStyle/>
          <a:p>
            <a:r>
              <a:rPr lang="en-US" dirty="0">
                <a:latin typeface="Californian FB" panose="0207040306080B030204" pitchFamily="18" charset="0"/>
              </a:rPr>
              <a:t>Goods – sec </a:t>
            </a:r>
            <a:r>
              <a:rPr lang="en-US" dirty="0" smtClean="0">
                <a:latin typeface="Californian FB" panose="0207040306080B030204" pitchFamily="18" charset="0"/>
              </a:rPr>
              <a:t>2(52)</a:t>
            </a:r>
            <a:endParaRPr lang="en-US" dirty="0">
              <a:latin typeface="Californian FB" panose="0207040306080B030204" pitchFamily="18" charset="0"/>
            </a:endParaRPr>
          </a:p>
        </p:txBody>
      </p:sp>
      <p:graphicFrame>
        <p:nvGraphicFramePr>
          <p:cNvPr id="5" name="Content Placeholder 4"/>
          <p:cNvGraphicFramePr>
            <a:graphicFrameLocks noGrp="1"/>
          </p:cNvGraphicFramePr>
          <p:nvPr>
            <p:ph idx="1"/>
            <p:extLst>
              <p:ext uri="{D42A27DB-BD31-4B8C-83A1-F6EECF244321}">
                <p14:modId xmlns:p14="http://schemas.microsoft.com/office/powerpoint/2010/main" xmlns="" val="3472102666"/>
              </p:ext>
            </p:extLst>
          </p:nvPr>
        </p:nvGraphicFramePr>
        <p:xfrm>
          <a:off x="1563138" y="1878959"/>
          <a:ext cx="10018713" cy="398817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Slide Number Placeholder 3"/>
          <p:cNvSpPr>
            <a:spLocks noGrp="1"/>
          </p:cNvSpPr>
          <p:nvPr>
            <p:ph type="sldNum" sz="quarter" idx="12"/>
          </p:nvPr>
        </p:nvSpPr>
        <p:spPr/>
        <p:txBody>
          <a:bodyPr/>
          <a:lstStyle/>
          <a:p>
            <a:fld id="{FF9AEF47-7856-4724-A700-B340DFD214A1}" type="slidenum">
              <a:rPr lang="en-IN" smtClean="0"/>
              <a:pPr/>
              <a:t>3</a:t>
            </a:fld>
            <a:endParaRPr lang="en-IN"/>
          </a:p>
        </p:txBody>
      </p:sp>
    </p:spTree>
    <p:extLst>
      <p:ext uri="{BB962C8B-B14F-4D97-AF65-F5344CB8AC3E}">
        <p14:creationId xmlns:p14="http://schemas.microsoft.com/office/powerpoint/2010/main" xmlns="" val="386809534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63139" y="0"/>
            <a:ext cx="10018713" cy="1127234"/>
          </a:xfrm>
        </p:spPr>
        <p:txBody>
          <a:bodyPr/>
          <a:lstStyle/>
          <a:p>
            <a:r>
              <a:rPr lang="en-US" dirty="0">
                <a:latin typeface="Californian FB" panose="0207040306080B030204" pitchFamily="18" charset="0"/>
              </a:rPr>
              <a:t>Services – sec </a:t>
            </a:r>
            <a:r>
              <a:rPr lang="en-US" dirty="0" smtClean="0">
                <a:latin typeface="Californian FB" panose="0207040306080B030204" pitchFamily="18" charset="0"/>
              </a:rPr>
              <a:t>2(102</a:t>
            </a:r>
            <a:r>
              <a:rPr lang="en-US" dirty="0">
                <a:latin typeface="Californian FB" panose="0207040306080B030204" pitchFamily="18" charset="0"/>
              </a:rPr>
              <a:t>)</a:t>
            </a:r>
          </a:p>
        </p:txBody>
      </p:sp>
      <p:graphicFrame>
        <p:nvGraphicFramePr>
          <p:cNvPr id="5" name="Content Placeholder 4"/>
          <p:cNvGraphicFramePr>
            <a:graphicFrameLocks noGrp="1"/>
          </p:cNvGraphicFramePr>
          <p:nvPr>
            <p:ph idx="1"/>
            <p:extLst>
              <p:ext uri="{D42A27DB-BD31-4B8C-83A1-F6EECF244321}">
                <p14:modId xmlns:p14="http://schemas.microsoft.com/office/powerpoint/2010/main" xmlns="" val="2037096106"/>
              </p:ext>
            </p:extLst>
          </p:nvPr>
        </p:nvGraphicFramePr>
        <p:xfrm>
          <a:off x="1510886" y="1345475"/>
          <a:ext cx="10271811" cy="336441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Slide Number Placeholder 3"/>
          <p:cNvSpPr>
            <a:spLocks noGrp="1"/>
          </p:cNvSpPr>
          <p:nvPr>
            <p:ph type="sldNum" sz="quarter" idx="12"/>
          </p:nvPr>
        </p:nvSpPr>
        <p:spPr/>
        <p:txBody>
          <a:bodyPr/>
          <a:lstStyle/>
          <a:p>
            <a:fld id="{FF9AEF47-7856-4724-A700-B340DFD214A1}" type="slidenum">
              <a:rPr lang="en-IN" smtClean="0"/>
              <a:pPr/>
              <a:t>4</a:t>
            </a:fld>
            <a:endParaRPr lang="en-IN"/>
          </a:p>
        </p:txBody>
      </p:sp>
    </p:spTree>
    <p:extLst>
      <p:ext uri="{BB962C8B-B14F-4D97-AF65-F5344CB8AC3E}">
        <p14:creationId xmlns:p14="http://schemas.microsoft.com/office/powerpoint/2010/main" xmlns="" val="86843887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63139" y="0"/>
            <a:ext cx="10018713" cy="1127234"/>
          </a:xfrm>
        </p:spPr>
        <p:txBody>
          <a:bodyPr/>
          <a:lstStyle/>
          <a:p>
            <a:r>
              <a:rPr lang="en-US" dirty="0" smtClean="0">
                <a:latin typeface="Californian FB" panose="0207040306080B030204" pitchFamily="18" charset="0"/>
              </a:rPr>
              <a:t>SUPPLY Meaning &amp; Scope – </a:t>
            </a:r>
            <a:r>
              <a:rPr lang="en-US" dirty="0">
                <a:latin typeface="Californian FB" panose="0207040306080B030204" pitchFamily="18" charset="0"/>
              </a:rPr>
              <a:t>sec </a:t>
            </a:r>
            <a:r>
              <a:rPr lang="en-US" dirty="0" smtClean="0">
                <a:latin typeface="Californian FB" panose="0207040306080B030204" pitchFamily="18" charset="0"/>
              </a:rPr>
              <a:t>7</a:t>
            </a:r>
            <a:endParaRPr lang="en-IN" dirty="0">
              <a:latin typeface="Californian FB" panose="0207040306080B030204" pitchFamily="18" charset="0"/>
            </a:endParaRPr>
          </a:p>
        </p:txBody>
      </p:sp>
      <p:graphicFrame>
        <p:nvGraphicFramePr>
          <p:cNvPr id="5" name="Content Placeholder 4"/>
          <p:cNvGraphicFramePr>
            <a:graphicFrameLocks noGrp="1"/>
          </p:cNvGraphicFramePr>
          <p:nvPr>
            <p:ph idx="1"/>
            <p:extLst>
              <p:ext uri="{D42A27DB-BD31-4B8C-83A1-F6EECF244321}">
                <p14:modId xmlns:p14="http://schemas.microsoft.com/office/powerpoint/2010/main" xmlns="" val="4148612032"/>
              </p:ext>
            </p:extLst>
          </p:nvPr>
        </p:nvGraphicFramePr>
        <p:xfrm>
          <a:off x="1484310" y="1045029"/>
          <a:ext cx="10311450" cy="549946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Slide Number Placeholder 3"/>
          <p:cNvSpPr>
            <a:spLocks noGrp="1"/>
          </p:cNvSpPr>
          <p:nvPr>
            <p:ph type="sldNum" sz="quarter" idx="12"/>
          </p:nvPr>
        </p:nvSpPr>
        <p:spPr/>
        <p:txBody>
          <a:bodyPr/>
          <a:lstStyle/>
          <a:p>
            <a:fld id="{FF9AEF47-7856-4724-A700-B340DFD214A1}" type="slidenum">
              <a:rPr lang="en-IN" smtClean="0"/>
              <a:pPr/>
              <a:t>5</a:t>
            </a:fld>
            <a:endParaRPr lang="en-IN"/>
          </a:p>
        </p:txBody>
      </p:sp>
      <p:sp>
        <p:nvSpPr>
          <p:cNvPr id="8" name="Rounded Rectangle 7"/>
          <p:cNvSpPr/>
          <p:nvPr/>
        </p:nvSpPr>
        <p:spPr>
          <a:xfrm>
            <a:off x="9339942" y="4036422"/>
            <a:ext cx="2325190" cy="2181497"/>
          </a:xfrm>
          <a:prstGeom prst="roundRect">
            <a:avLst/>
          </a:prstGeom>
          <a:solidFill>
            <a:schemeClr val="accent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IN" sz="2000" dirty="0" smtClean="0"/>
              <a:t>the activities to be treated as supply of goods or supply of services as</a:t>
            </a:r>
          </a:p>
          <a:p>
            <a:r>
              <a:rPr lang="en-IN" sz="2000" dirty="0" smtClean="0"/>
              <a:t>referred to in Sch. II.</a:t>
            </a:r>
            <a:endParaRPr lang="en-IN" sz="2000" dirty="0"/>
          </a:p>
        </p:txBody>
      </p:sp>
      <p:sp>
        <p:nvSpPr>
          <p:cNvPr id="9" name="Left Arrow 8"/>
          <p:cNvSpPr/>
          <p:nvPr/>
        </p:nvSpPr>
        <p:spPr>
          <a:xfrm>
            <a:off x="8490857" y="5316582"/>
            <a:ext cx="862149" cy="522515"/>
          </a:xfrm>
          <a:prstGeom prst="leftArrow">
            <a:avLst/>
          </a:prstGeom>
        </p:spPr>
        <p:style>
          <a:lnRef idx="1">
            <a:schemeClr val="accent2"/>
          </a:lnRef>
          <a:fillRef idx="2">
            <a:schemeClr val="accent2"/>
          </a:fillRef>
          <a:effectRef idx="1">
            <a:schemeClr val="accent2"/>
          </a:effectRef>
          <a:fontRef idx="minor">
            <a:schemeClr val="dk1"/>
          </a:fontRef>
        </p:style>
        <p:txBody>
          <a:bodyPr rtlCol="0" anchor="ctr"/>
          <a:lstStyle/>
          <a:p>
            <a:pPr algn="ctr"/>
            <a:endParaRPr lang="en-IN"/>
          </a:p>
        </p:txBody>
      </p:sp>
    </p:spTree>
    <p:extLst>
      <p:ext uri="{BB962C8B-B14F-4D97-AF65-F5344CB8AC3E}">
        <p14:creationId xmlns:p14="http://schemas.microsoft.com/office/powerpoint/2010/main" xmlns="" val="221433644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84311" y="313510"/>
            <a:ext cx="10018713" cy="587827"/>
          </a:xfrm>
        </p:spPr>
        <p:txBody>
          <a:bodyPr>
            <a:normAutofit fontScale="90000"/>
          </a:bodyPr>
          <a:lstStyle/>
          <a:p>
            <a:r>
              <a:rPr lang="en-IN" dirty="0"/>
              <a:t>Supply – Some Propositions…</a:t>
            </a:r>
          </a:p>
        </p:txBody>
      </p:sp>
      <p:graphicFrame>
        <p:nvGraphicFramePr>
          <p:cNvPr id="7" name="Content Placeholder 6"/>
          <p:cNvGraphicFramePr>
            <a:graphicFrameLocks noGrp="1"/>
          </p:cNvGraphicFramePr>
          <p:nvPr>
            <p:ph idx="1"/>
            <p:extLst/>
          </p:nvPr>
        </p:nvGraphicFramePr>
        <p:xfrm>
          <a:off x="1269275" y="953589"/>
          <a:ext cx="10515600" cy="5108445"/>
        </p:xfrm>
        <a:graphic>
          <a:graphicData uri="http://schemas.openxmlformats.org/drawingml/2006/table">
            <a:tbl>
              <a:tblPr firstRow="1" bandRow="1">
                <a:tableStyleId>{5C22544A-7EE6-4342-B048-85BDC9FD1C3A}</a:tableStyleId>
              </a:tblPr>
              <a:tblGrid>
                <a:gridCol w="420232">
                  <a:extLst>
                    <a:ext uri="{9D8B030D-6E8A-4147-A177-3AD203B41FA5}">
                      <a16:colId xmlns="" xmlns:a16="http://schemas.microsoft.com/office/drawing/2014/main" val="20000"/>
                    </a:ext>
                  </a:extLst>
                </a:gridCol>
                <a:gridCol w="10095368">
                  <a:extLst>
                    <a:ext uri="{9D8B030D-6E8A-4147-A177-3AD203B41FA5}">
                      <a16:colId xmlns="" xmlns:a16="http://schemas.microsoft.com/office/drawing/2014/main" val="20001"/>
                    </a:ext>
                  </a:extLst>
                </a:gridCol>
              </a:tblGrid>
              <a:tr h="574765">
                <a:tc>
                  <a:txBody>
                    <a:bodyPr/>
                    <a:lstStyle/>
                    <a:p>
                      <a:r>
                        <a:rPr lang="en-IN" dirty="0"/>
                        <a:t>Sr.</a:t>
                      </a:r>
                    </a:p>
                  </a:txBody>
                  <a:tcPr/>
                </a:tc>
                <a:tc>
                  <a:txBody>
                    <a:bodyPr/>
                    <a:lstStyle/>
                    <a:p>
                      <a:r>
                        <a:rPr lang="en-IN" dirty="0"/>
                        <a:t>Proposition</a:t>
                      </a:r>
                    </a:p>
                  </a:txBody>
                  <a:tcPr/>
                </a:tc>
                <a:extLst>
                  <a:ext uri="{0D108BD9-81ED-4DB2-BD59-A6C34878D82A}">
                    <a16:rowId xmlns="" xmlns:a16="http://schemas.microsoft.com/office/drawing/2014/main" val="10000"/>
                  </a:ext>
                </a:extLst>
              </a:tr>
              <a:tr h="523802">
                <a:tc>
                  <a:txBody>
                    <a:bodyPr/>
                    <a:lstStyle/>
                    <a:p>
                      <a:pPr>
                        <a:lnSpc>
                          <a:spcPct val="107000"/>
                        </a:lnSpc>
                        <a:spcAft>
                          <a:spcPts val="0"/>
                        </a:spcAft>
                      </a:pPr>
                      <a:r>
                        <a:rPr lang="en-IN" sz="1800" b="1" i="0" dirty="0">
                          <a:effectLst/>
                          <a:latin typeface="Calibri" panose="020F0502020204030204" pitchFamily="34" charset="0"/>
                          <a:ea typeface="Times New Roman" panose="02020603050405020304" pitchFamily="18" charset="0"/>
                          <a:cs typeface="Times New Roman" panose="02020603050405020304" pitchFamily="18" charset="0"/>
                        </a:rPr>
                        <a:t> 1</a:t>
                      </a:r>
                      <a:r>
                        <a:rPr lang="en-IN" sz="1800" i="0" dirty="0">
                          <a:effectLst/>
                          <a:latin typeface="Calibri" panose="020F0502020204030204" pitchFamily="34" charset="0"/>
                          <a:ea typeface="Times New Roman" panose="02020603050405020304" pitchFamily="18" charset="0"/>
                          <a:cs typeface="Times New Roman" panose="02020603050405020304" pitchFamily="18" charset="0"/>
                        </a:rPr>
                        <a:t> </a:t>
                      </a:r>
                      <a:endParaRPr lang="en-IN" sz="2400" i="0" dirty="0">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tc>
                <a:tc>
                  <a:txBody>
                    <a:bodyPr/>
                    <a:lstStyle/>
                    <a:p>
                      <a:pPr>
                        <a:lnSpc>
                          <a:spcPct val="107000"/>
                        </a:lnSpc>
                        <a:spcAft>
                          <a:spcPts val="0"/>
                        </a:spcAft>
                      </a:pPr>
                      <a:r>
                        <a:rPr lang="en-IN" sz="2400" i="0" dirty="0">
                          <a:effectLst/>
                          <a:latin typeface="Calibri" panose="020F0502020204030204" pitchFamily="34" charset="0"/>
                          <a:ea typeface="Times New Roman" panose="02020603050405020304" pitchFamily="18" charset="0"/>
                          <a:cs typeface="Times New Roman" panose="02020603050405020304" pitchFamily="18" charset="0"/>
                        </a:rPr>
                        <a:t>For every supply there is a supplier </a:t>
                      </a:r>
                      <a:endParaRPr lang="en-IN" sz="2400" i="0" dirty="0">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tc>
                <a:extLst>
                  <a:ext uri="{0D108BD9-81ED-4DB2-BD59-A6C34878D82A}">
                    <a16:rowId xmlns="" xmlns:a16="http://schemas.microsoft.com/office/drawing/2014/main" val="10001"/>
                  </a:ext>
                </a:extLst>
              </a:tr>
              <a:tr h="523802">
                <a:tc>
                  <a:txBody>
                    <a:bodyPr/>
                    <a:lstStyle/>
                    <a:p>
                      <a:pPr>
                        <a:lnSpc>
                          <a:spcPct val="107000"/>
                        </a:lnSpc>
                        <a:spcAft>
                          <a:spcPts val="0"/>
                        </a:spcAft>
                      </a:pPr>
                      <a:r>
                        <a:rPr lang="en-IN" sz="1800" b="1" i="0" dirty="0">
                          <a:effectLst/>
                          <a:latin typeface="Calibri" panose="020F0502020204030204" pitchFamily="34" charset="0"/>
                          <a:ea typeface="Times New Roman" panose="02020603050405020304" pitchFamily="18" charset="0"/>
                          <a:cs typeface="Times New Roman" panose="02020603050405020304" pitchFamily="18" charset="0"/>
                        </a:rPr>
                        <a:t> 2</a:t>
                      </a:r>
                      <a:r>
                        <a:rPr lang="en-IN" sz="1800" i="0" dirty="0">
                          <a:effectLst/>
                          <a:latin typeface="Calibri" panose="020F0502020204030204" pitchFamily="34" charset="0"/>
                          <a:ea typeface="Times New Roman" panose="02020603050405020304" pitchFamily="18" charset="0"/>
                          <a:cs typeface="Times New Roman" panose="02020603050405020304" pitchFamily="18" charset="0"/>
                        </a:rPr>
                        <a:t> </a:t>
                      </a:r>
                      <a:endParaRPr lang="en-IN" sz="2400" i="0" dirty="0">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tc>
                <a:tc>
                  <a:txBody>
                    <a:bodyPr/>
                    <a:lstStyle/>
                    <a:p>
                      <a:pPr>
                        <a:lnSpc>
                          <a:spcPct val="107000"/>
                        </a:lnSpc>
                        <a:spcAft>
                          <a:spcPts val="0"/>
                        </a:spcAft>
                      </a:pPr>
                      <a:r>
                        <a:rPr lang="en-IN" sz="2400" i="0" dirty="0">
                          <a:effectLst/>
                          <a:latin typeface="Calibri" panose="020F0502020204030204" pitchFamily="34" charset="0"/>
                          <a:ea typeface="Times New Roman" panose="02020603050405020304" pitchFamily="18" charset="0"/>
                          <a:cs typeface="Times New Roman" panose="02020603050405020304" pitchFamily="18" charset="0"/>
                        </a:rPr>
                        <a:t>Generally, for every supply there is a recipient and an acquisition </a:t>
                      </a:r>
                      <a:endParaRPr lang="en-IN" sz="2400" i="0" dirty="0">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tc>
                <a:extLst>
                  <a:ext uri="{0D108BD9-81ED-4DB2-BD59-A6C34878D82A}">
                    <a16:rowId xmlns="" xmlns:a16="http://schemas.microsoft.com/office/drawing/2014/main" val="10002"/>
                  </a:ext>
                </a:extLst>
              </a:tr>
              <a:tr h="523802">
                <a:tc>
                  <a:txBody>
                    <a:bodyPr/>
                    <a:lstStyle/>
                    <a:p>
                      <a:pPr>
                        <a:lnSpc>
                          <a:spcPct val="107000"/>
                        </a:lnSpc>
                        <a:spcAft>
                          <a:spcPts val="0"/>
                        </a:spcAft>
                      </a:pPr>
                      <a:r>
                        <a:rPr lang="en-IN" sz="1800" b="1" i="0" dirty="0">
                          <a:effectLst/>
                          <a:latin typeface="Calibri" panose="020F0502020204030204" pitchFamily="34" charset="0"/>
                          <a:ea typeface="Times New Roman" panose="02020603050405020304" pitchFamily="18" charset="0"/>
                          <a:cs typeface="Times New Roman" panose="02020603050405020304" pitchFamily="18" charset="0"/>
                        </a:rPr>
                        <a:t> 3</a:t>
                      </a:r>
                      <a:r>
                        <a:rPr lang="en-IN" sz="1800" i="0" dirty="0">
                          <a:effectLst/>
                          <a:latin typeface="Calibri" panose="020F0502020204030204" pitchFamily="34" charset="0"/>
                          <a:ea typeface="Times New Roman" panose="02020603050405020304" pitchFamily="18" charset="0"/>
                          <a:cs typeface="Times New Roman" panose="02020603050405020304" pitchFamily="18" charset="0"/>
                        </a:rPr>
                        <a:t> </a:t>
                      </a:r>
                      <a:endParaRPr lang="en-IN" sz="2400" i="0" dirty="0">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tc>
                <a:tc>
                  <a:txBody>
                    <a:bodyPr/>
                    <a:lstStyle/>
                    <a:p>
                      <a:pPr>
                        <a:lnSpc>
                          <a:spcPct val="107000"/>
                        </a:lnSpc>
                        <a:spcAft>
                          <a:spcPts val="0"/>
                        </a:spcAft>
                      </a:pPr>
                      <a:r>
                        <a:rPr lang="en-IN" sz="2400" i="0" dirty="0">
                          <a:effectLst/>
                          <a:latin typeface="Calibri" panose="020F0502020204030204" pitchFamily="34" charset="0"/>
                          <a:ea typeface="Times New Roman" panose="02020603050405020304" pitchFamily="18" charset="0"/>
                          <a:cs typeface="Times New Roman" panose="02020603050405020304" pitchFamily="18" charset="0"/>
                        </a:rPr>
                        <a:t>A supply may be mixed, composite or neither </a:t>
                      </a:r>
                      <a:endParaRPr lang="en-IN" sz="2400" i="0" dirty="0">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tc>
                <a:extLst>
                  <a:ext uri="{0D108BD9-81ED-4DB2-BD59-A6C34878D82A}">
                    <a16:rowId xmlns="" xmlns:a16="http://schemas.microsoft.com/office/drawing/2014/main" val="10003"/>
                  </a:ext>
                </a:extLst>
              </a:tr>
              <a:tr h="523802">
                <a:tc>
                  <a:txBody>
                    <a:bodyPr/>
                    <a:lstStyle/>
                    <a:p>
                      <a:pPr>
                        <a:lnSpc>
                          <a:spcPct val="107000"/>
                        </a:lnSpc>
                        <a:spcAft>
                          <a:spcPts val="0"/>
                        </a:spcAft>
                      </a:pPr>
                      <a:r>
                        <a:rPr lang="en-IN" sz="1800" b="1" i="0" dirty="0">
                          <a:effectLst/>
                          <a:latin typeface="Calibri" panose="020F0502020204030204" pitchFamily="34" charset="0"/>
                          <a:ea typeface="Times New Roman" panose="02020603050405020304" pitchFamily="18" charset="0"/>
                          <a:cs typeface="Times New Roman" panose="02020603050405020304" pitchFamily="18" charset="0"/>
                        </a:rPr>
                        <a:t> 4</a:t>
                      </a:r>
                      <a:r>
                        <a:rPr lang="en-IN" sz="1800" i="0" dirty="0">
                          <a:effectLst/>
                          <a:latin typeface="Calibri" panose="020F0502020204030204" pitchFamily="34" charset="0"/>
                          <a:ea typeface="Times New Roman" panose="02020603050405020304" pitchFamily="18" charset="0"/>
                          <a:cs typeface="Times New Roman" panose="02020603050405020304" pitchFamily="18" charset="0"/>
                        </a:rPr>
                        <a:t> </a:t>
                      </a:r>
                      <a:endParaRPr lang="en-IN" sz="2400" i="0" dirty="0">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tc>
                <a:tc>
                  <a:txBody>
                    <a:bodyPr/>
                    <a:lstStyle/>
                    <a:p>
                      <a:pPr>
                        <a:lnSpc>
                          <a:spcPct val="107000"/>
                        </a:lnSpc>
                        <a:spcAft>
                          <a:spcPts val="0"/>
                        </a:spcAft>
                      </a:pPr>
                      <a:r>
                        <a:rPr lang="en-IN" sz="2400" i="0" dirty="0">
                          <a:effectLst/>
                          <a:latin typeface="Calibri" panose="020F0502020204030204" pitchFamily="34" charset="0"/>
                          <a:ea typeface="Times New Roman" panose="02020603050405020304" pitchFamily="18" charset="0"/>
                          <a:cs typeface="Times New Roman" panose="02020603050405020304" pitchFamily="18" charset="0"/>
                        </a:rPr>
                        <a:t>A transaction may involve two or more supplies </a:t>
                      </a:r>
                      <a:endParaRPr lang="en-IN" sz="2400" i="0" dirty="0">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tc>
                <a:extLst>
                  <a:ext uri="{0D108BD9-81ED-4DB2-BD59-A6C34878D82A}">
                    <a16:rowId xmlns="" xmlns:a16="http://schemas.microsoft.com/office/drawing/2014/main" val="10004"/>
                  </a:ext>
                </a:extLst>
              </a:tr>
              <a:tr h="523802">
                <a:tc>
                  <a:txBody>
                    <a:bodyPr/>
                    <a:lstStyle/>
                    <a:p>
                      <a:pPr>
                        <a:lnSpc>
                          <a:spcPct val="107000"/>
                        </a:lnSpc>
                        <a:spcAft>
                          <a:spcPts val="0"/>
                        </a:spcAft>
                      </a:pPr>
                      <a:r>
                        <a:rPr lang="en-IN" sz="1800" b="1" i="0" dirty="0">
                          <a:effectLst/>
                          <a:latin typeface="Calibri" panose="020F0502020204030204" pitchFamily="34" charset="0"/>
                          <a:ea typeface="Times New Roman" panose="02020603050405020304" pitchFamily="18" charset="0"/>
                          <a:cs typeface="Times New Roman" panose="02020603050405020304" pitchFamily="18" charset="0"/>
                        </a:rPr>
                        <a:t> 5</a:t>
                      </a:r>
                      <a:r>
                        <a:rPr lang="en-IN" sz="1800" i="0" dirty="0">
                          <a:effectLst/>
                          <a:latin typeface="Calibri" panose="020F0502020204030204" pitchFamily="34" charset="0"/>
                          <a:ea typeface="Times New Roman" panose="02020603050405020304" pitchFamily="18" charset="0"/>
                          <a:cs typeface="Times New Roman" panose="02020603050405020304" pitchFamily="18" charset="0"/>
                        </a:rPr>
                        <a:t> </a:t>
                      </a:r>
                      <a:endParaRPr lang="en-IN" sz="2400" i="0" dirty="0">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tc>
                <a:tc>
                  <a:txBody>
                    <a:bodyPr/>
                    <a:lstStyle/>
                    <a:p>
                      <a:pPr>
                        <a:lnSpc>
                          <a:spcPct val="107000"/>
                        </a:lnSpc>
                        <a:spcAft>
                          <a:spcPts val="0"/>
                        </a:spcAft>
                      </a:pPr>
                      <a:r>
                        <a:rPr lang="en-IN" sz="2400" i="0" dirty="0">
                          <a:effectLst/>
                          <a:latin typeface="Calibri" panose="020F0502020204030204" pitchFamily="34" charset="0"/>
                          <a:ea typeface="Times New Roman" panose="02020603050405020304" pitchFamily="18" charset="0"/>
                          <a:cs typeface="Times New Roman" panose="02020603050405020304" pitchFamily="18" charset="0"/>
                        </a:rPr>
                        <a:t>To 'make a supply' an entity must do something </a:t>
                      </a:r>
                      <a:endParaRPr lang="en-IN" sz="2400" i="0" dirty="0">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tc>
                <a:extLst>
                  <a:ext uri="{0D108BD9-81ED-4DB2-BD59-A6C34878D82A}">
                    <a16:rowId xmlns="" xmlns:a16="http://schemas.microsoft.com/office/drawing/2014/main" val="10005"/>
                  </a:ext>
                </a:extLst>
              </a:tr>
              <a:tr h="523802">
                <a:tc>
                  <a:txBody>
                    <a:bodyPr/>
                    <a:lstStyle/>
                    <a:p>
                      <a:pPr>
                        <a:lnSpc>
                          <a:spcPct val="107000"/>
                        </a:lnSpc>
                        <a:spcAft>
                          <a:spcPts val="0"/>
                        </a:spcAft>
                      </a:pPr>
                      <a:r>
                        <a:rPr lang="en-IN" sz="1800" b="1" i="0" dirty="0">
                          <a:effectLst/>
                          <a:latin typeface="Calibri" panose="020F0502020204030204" pitchFamily="34" charset="0"/>
                          <a:ea typeface="Times New Roman" panose="02020603050405020304" pitchFamily="18" charset="0"/>
                          <a:cs typeface="Times New Roman" panose="02020603050405020304" pitchFamily="18" charset="0"/>
                        </a:rPr>
                        <a:t> 6</a:t>
                      </a:r>
                      <a:r>
                        <a:rPr lang="en-IN" sz="1800" i="0" dirty="0">
                          <a:effectLst/>
                          <a:latin typeface="Calibri" panose="020F0502020204030204" pitchFamily="34" charset="0"/>
                          <a:ea typeface="Times New Roman" panose="02020603050405020304" pitchFamily="18" charset="0"/>
                          <a:cs typeface="Times New Roman" panose="02020603050405020304" pitchFamily="18" charset="0"/>
                        </a:rPr>
                        <a:t> </a:t>
                      </a:r>
                      <a:endParaRPr lang="en-IN" sz="2400" i="0" dirty="0">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tc>
                <a:tc>
                  <a:txBody>
                    <a:bodyPr/>
                    <a:lstStyle/>
                    <a:p>
                      <a:pPr>
                        <a:lnSpc>
                          <a:spcPct val="107000"/>
                        </a:lnSpc>
                        <a:spcAft>
                          <a:spcPts val="0"/>
                        </a:spcAft>
                      </a:pPr>
                      <a:r>
                        <a:rPr lang="en-IN" sz="2400" i="0" dirty="0">
                          <a:effectLst/>
                          <a:latin typeface="Calibri" panose="020F0502020204030204" pitchFamily="34" charset="0"/>
                          <a:ea typeface="Times New Roman" panose="02020603050405020304" pitchFamily="18" charset="0"/>
                          <a:cs typeface="Times New Roman" panose="02020603050405020304" pitchFamily="18" charset="0"/>
                        </a:rPr>
                        <a:t>'Supply' usually, but not necessarily, requires something to be passed from one entity to another </a:t>
                      </a:r>
                      <a:endParaRPr lang="en-IN" sz="2400" i="0" dirty="0">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tc>
                <a:extLst>
                  <a:ext uri="{0D108BD9-81ED-4DB2-BD59-A6C34878D82A}">
                    <a16:rowId xmlns="" xmlns:a16="http://schemas.microsoft.com/office/drawing/2014/main" val="10006"/>
                  </a:ext>
                </a:extLst>
              </a:tr>
              <a:tr h="523802">
                <a:tc>
                  <a:txBody>
                    <a:bodyPr/>
                    <a:lstStyle/>
                    <a:p>
                      <a:pPr>
                        <a:lnSpc>
                          <a:spcPct val="107000"/>
                        </a:lnSpc>
                        <a:spcAft>
                          <a:spcPts val="0"/>
                        </a:spcAft>
                      </a:pPr>
                      <a:r>
                        <a:rPr lang="en-IN" sz="1800" b="1" i="0" dirty="0">
                          <a:effectLst/>
                          <a:latin typeface="Calibri" panose="020F0502020204030204" pitchFamily="34" charset="0"/>
                          <a:ea typeface="Times New Roman" panose="02020603050405020304" pitchFamily="18" charset="0"/>
                          <a:cs typeface="Times New Roman" panose="02020603050405020304" pitchFamily="18" charset="0"/>
                        </a:rPr>
                        <a:t> 7</a:t>
                      </a:r>
                      <a:r>
                        <a:rPr lang="en-IN" sz="1800" i="0" dirty="0">
                          <a:effectLst/>
                          <a:latin typeface="Calibri" panose="020F0502020204030204" pitchFamily="34" charset="0"/>
                          <a:ea typeface="Times New Roman" panose="02020603050405020304" pitchFamily="18" charset="0"/>
                          <a:cs typeface="Times New Roman" panose="02020603050405020304" pitchFamily="18" charset="0"/>
                        </a:rPr>
                        <a:t> </a:t>
                      </a:r>
                      <a:endParaRPr lang="en-IN" sz="2400" i="0" dirty="0">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tc>
                <a:tc>
                  <a:txBody>
                    <a:bodyPr/>
                    <a:lstStyle/>
                    <a:p>
                      <a:pPr>
                        <a:lnSpc>
                          <a:spcPct val="107000"/>
                        </a:lnSpc>
                        <a:spcAft>
                          <a:spcPts val="0"/>
                        </a:spcAft>
                      </a:pPr>
                      <a:r>
                        <a:rPr lang="en-IN" sz="2400" i="0" dirty="0">
                          <a:effectLst/>
                          <a:latin typeface="Calibri" panose="020F0502020204030204" pitchFamily="34" charset="0"/>
                          <a:ea typeface="Times New Roman" panose="02020603050405020304" pitchFamily="18" charset="0"/>
                          <a:cs typeface="Times New Roman" panose="02020603050405020304" pitchFamily="18" charset="0"/>
                        </a:rPr>
                        <a:t>An entity cannot make a supply to itself </a:t>
                      </a:r>
                      <a:endParaRPr lang="en-IN" sz="2400" i="0" dirty="0">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tc>
                <a:extLst>
                  <a:ext uri="{0D108BD9-81ED-4DB2-BD59-A6C34878D82A}">
                    <a16:rowId xmlns="" xmlns:a16="http://schemas.microsoft.com/office/drawing/2014/main" val="10007"/>
                  </a:ext>
                </a:extLst>
              </a:tr>
              <a:tr h="523802">
                <a:tc>
                  <a:txBody>
                    <a:bodyPr/>
                    <a:lstStyle/>
                    <a:p>
                      <a:pPr>
                        <a:lnSpc>
                          <a:spcPct val="107000"/>
                        </a:lnSpc>
                        <a:spcAft>
                          <a:spcPts val="0"/>
                        </a:spcAft>
                      </a:pPr>
                      <a:r>
                        <a:rPr lang="en-IN" sz="1800" b="1" i="0" dirty="0">
                          <a:effectLst/>
                          <a:latin typeface="Calibri" panose="020F0502020204030204" pitchFamily="34" charset="0"/>
                          <a:ea typeface="Times New Roman" panose="02020603050405020304" pitchFamily="18" charset="0"/>
                          <a:cs typeface="Times New Roman" panose="02020603050405020304" pitchFamily="18" charset="0"/>
                        </a:rPr>
                        <a:t> 8</a:t>
                      </a:r>
                      <a:r>
                        <a:rPr lang="en-IN" sz="1800" i="0" dirty="0">
                          <a:effectLst/>
                          <a:latin typeface="Calibri" panose="020F0502020204030204" pitchFamily="34" charset="0"/>
                          <a:ea typeface="Times New Roman" panose="02020603050405020304" pitchFamily="18" charset="0"/>
                          <a:cs typeface="Times New Roman" panose="02020603050405020304" pitchFamily="18" charset="0"/>
                        </a:rPr>
                        <a:t> </a:t>
                      </a:r>
                      <a:endParaRPr lang="en-IN" sz="2400" i="0" dirty="0">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tc>
                <a:tc>
                  <a:txBody>
                    <a:bodyPr/>
                    <a:lstStyle/>
                    <a:p>
                      <a:pPr>
                        <a:lnSpc>
                          <a:spcPct val="107000"/>
                        </a:lnSpc>
                        <a:spcAft>
                          <a:spcPts val="0"/>
                        </a:spcAft>
                      </a:pPr>
                      <a:r>
                        <a:rPr lang="en-IN" sz="2400" i="0" dirty="0">
                          <a:effectLst/>
                          <a:latin typeface="Calibri" panose="020F0502020204030204" pitchFamily="34" charset="0"/>
                          <a:ea typeface="Times New Roman" panose="02020603050405020304" pitchFamily="18" charset="0"/>
                          <a:cs typeface="Times New Roman" panose="02020603050405020304" pitchFamily="18" charset="0"/>
                        </a:rPr>
                        <a:t>A supply cannot be made by more than one entity </a:t>
                      </a:r>
                      <a:endParaRPr lang="en-IN" sz="2400" i="0" dirty="0">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tc>
                <a:extLst>
                  <a:ext uri="{0D108BD9-81ED-4DB2-BD59-A6C34878D82A}">
                    <a16:rowId xmlns="" xmlns:a16="http://schemas.microsoft.com/office/drawing/2014/main" val="10008"/>
                  </a:ext>
                </a:extLst>
              </a:tr>
            </a:tbl>
          </a:graphicData>
        </a:graphic>
      </p:graphicFrame>
    </p:spTree>
    <p:extLst>
      <p:ext uri="{BB962C8B-B14F-4D97-AF65-F5344CB8AC3E}">
        <p14:creationId xmlns="" xmlns:p14="http://schemas.microsoft.com/office/powerpoint/2010/main" val="305114864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84311" y="169818"/>
            <a:ext cx="10018713" cy="326571"/>
          </a:xfrm>
        </p:spPr>
        <p:txBody>
          <a:bodyPr>
            <a:normAutofit fontScale="90000"/>
          </a:bodyPr>
          <a:lstStyle/>
          <a:p>
            <a:r>
              <a:rPr lang="en-IN" dirty="0"/>
              <a:t>Supply – Some Propositions…</a:t>
            </a:r>
          </a:p>
        </p:txBody>
      </p:sp>
      <p:graphicFrame>
        <p:nvGraphicFramePr>
          <p:cNvPr id="7" name="Content Placeholder 6"/>
          <p:cNvGraphicFramePr>
            <a:graphicFrameLocks noGrp="1"/>
          </p:cNvGraphicFramePr>
          <p:nvPr>
            <p:ph idx="1"/>
            <p:extLst/>
          </p:nvPr>
        </p:nvGraphicFramePr>
        <p:xfrm>
          <a:off x="838199" y="548640"/>
          <a:ext cx="11035937" cy="6196428"/>
        </p:xfrm>
        <a:graphic>
          <a:graphicData uri="http://schemas.openxmlformats.org/drawingml/2006/table">
            <a:tbl>
              <a:tblPr firstRow="1" bandRow="1">
                <a:tableStyleId>{5C22544A-7EE6-4342-B048-85BDC9FD1C3A}</a:tableStyleId>
              </a:tblPr>
              <a:tblGrid>
                <a:gridCol w="429380">
                  <a:extLst>
                    <a:ext uri="{9D8B030D-6E8A-4147-A177-3AD203B41FA5}">
                      <a16:colId xmlns="" xmlns:a16="http://schemas.microsoft.com/office/drawing/2014/main" val="20000"/>
                    </a:ext>
                  </a:extLst>
                </a:gridCol>
                <a:gridCol w="10606557">
                  <a:extLst>
                    <a:ext uri="{9D8B030D-6E8A-4147-A177-3AD203B41FA5}">
                      <a16:colId xmlns="" xmlns:a16="http://schemas.microsoft.com/office/drawing/2014/main" val="20001"/>
                    </a:ext>
                  </a:extLst>
                </a:gridCol>
              </a:tblGrid>
              <a:tr h="470263">
                <a:tc>
                  <a:txBody>
                    <a:bodyPr/>
                    <a:lstStyle/>
                    <a:p>
                      <a:r>
                        <a:rPr lang="en-IN" dirty="0"/>
                        <a:t>Sr.</a:t>
                      </a:r>
                    </a:p>
                  </a:txBody>
                  <a:tcPr/>
                </a:tc>
                <a:tc>
                  <a:txBody>
                    <a:bodyPr/>
                    <a:lstStyle/>
                    <a:p>
                      <a:r>
                        <a:rPr lang="en-IN" dirty="0"/>
                        <a:t>Proposition</a:t>
                      </a:r>
                    </a:p>
                  </a:txBody>
                  <a:tcPr/>
                </a:tc>
                <a:extLst>
                  <a:ext uri="{0D108BD9-81ED-4DB2-BD59-A6C34878D82A}">
                    <a16:rowId xmlns="" xmlns:a16="http://schemas.microsoft.com/office/drawing/2014/main" val="10000"/>
                  </a:ext>
                </a:extLst>
              </a:tr>
              <a:tr h="482347">
                <a:tc>
                  <a:txBody>
                    <a:bodyPr/>
                    <a:lstStyle/>
                    <a:p>
                      <a:pPr>
                        <a:lnSpc>
                          <a:spcPct val="107000"/>
                        </a:lnSpc>
                        <a:spcAft>
                          <a:spcPts val="0"/>
                        </a:spcAft>
                      </a:pPr>
                      <a:r>
                        <a:rPr lang="en-IN" sz="1600" b="1" i="0" dirty="0">
                          <a:effectLst/>
                          <a:latin typeface="Calibri" panose="020F0502020204030204" pitchFamily="34" charset="0"/>
                          <a:ea typeface="Times New Roman" panose="02020603050405020304" pitchFamily="18" charset="0"/>
                          <a:cs typeface="Times New Roman" panose="02020603050405020304" pitchFamily="18" charset="0"/>
                        </a:rPr>
                        <a:t> 9</a:t>
                      </a:r>
                      <a:r>
                        <a:rPr lang="en-IN" sz="1600" i="0" dirty="0">
                          <a:effectLst/>
                          <a:latin typeface="Calibri" panose="020F0502020204030204" pitchFamily="34" charset="0"/>
                          <a:ea typeface="Times New Roman" panose="02020603050405020304" pitchFamily="18" charset="0"/>
                          <a:cs typeface="Times New Roman" panose="02020603050405020304" pitchFamily="18" charset="0"/>
                        </a:rPr>
                        <a:t> </a:t>
                      </a:r>
                      <a:endParaRPr lang="en-IN" sz="2000" i="0" dirty="0">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tc>
                <a:tc>
                  <a:txBody>
                    <a:bodyPr/>
                    <a:lstStyle/>
                    <a:p>
                      <a:pPr>
                        <a:lnSpc>
                          <a:spcPct val="107000"/>
                        </a:lnSpc>
                        <a:spcAft>
                          <a:spcPts val="0"/>
                        </a:spcAft>
                      </a:pPr>
                      <a:r>
                        <a:rPr lang="en-IN" sz="2300" i="0" dirty="0">
                          <a:effectLst/>
                          <a:latin typeface="Calibri" panose="020F0502020204030204" pitchFamily="34" charset="0"/>
                          <a:ea typeface="Times New Roman" panose="02020603050405020304" pitchFamily="18" charset="0"/>
                          <a:cs typeface="Times New Roman" panose="02020603050405020304" pitchFamily="18" charset="0"/>
                        </a:rPr>
                        <a:t>Creation of expectations alone does not establish a supply </a:t>
                      </a:r>
                      <a:endParaRPr lang="en-IN" sz="2300" i="0" dirty="0">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tc>
                <a:extLst>
                  <a:ext uri="{0D108BD9-81ED-4DB2-BD59-A6C34878D82A}">
                    <a16:rowId xmlns="" xmlns:a16="http://schemas.microsoft.com/office/drawing/2014/main" val="10001"/>
                  </a:ext>
                </a:extLst>
              </a:tr>
              <a:tr h="814070">
                <a:tc>
                  <a:txBody>
                    <a:bodyPr/>
                    <a:lstStyle/>
                    <a:p>
                      <a:pPr>
                        <a:lnSpc>
                          <a:spcPct val="107000"/>
                        </a:lnSpc>
                        <a:spcAft>
                          <a:spcPts val="0"/>
                        </a:spcAft>
                      </a:pPr>
                      <a:r>
                        <a:rPr lang="en-IN" sz="1600" b="1" i="0">
                          <a:effectLst/>
                          <a:latin typeface="Calibri" panose="020F0502020204030204" pitchFamily="34" charset="0"/>
                          <a:ea typeface="Times New Roman" panose="02020603050405020304" pitchFamily="18" charset="0"/>
                          <a:cs typeface="Times New Roman" panose="02020603050405020304" pitchFamily="18" charset="0"/>
                        </a:rPr>
                        <a:t> 10</a:t>
                      </a:r>
                      <a:r>
                        <a:rPr lang="en-IN" sz="1600" i="0">
                          <a:effectLst/>
                          <a:latin typeface="Calibri" panose="020F0502020204030204" pitchFamily="34" charset="0"/>
                          <a:ea typeface="Times New Roman" panose="02020603050405020304" pitchFamily="18" charset="0"/>
                          <a:cs typeface="Times New Roman" panose="02020603050405020304" pitchFamily="18" charset="0"/>
                        </a:rPr>
                        <a:t> </a:t>
                      </a:r>
                      <a:endParaRPr lang="en-IN" sz="2000" i="0">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tc>
                <a:tc>
                  <a:txBody>
                    <a:bodyPr/>
                    <a:lstStyle/>
                    <a:p>
                      <a:pPr>
                        <a:lnSpc>
                          <a:spcPct val="107000"/>
                        </a:lnSpc>
                        <a:spcAft>
                          <a:spcPts val="0"/>
                        </a:spcAft>
                      </a:pPr>
                      <a:r>
                        <a:rPr lang="en-IN" sz="2300" i="0" dirty="0">
                          <a:effectLst/>
                          <a:latin typeface="Calibri" panose="020F0502020204030204" pitchFamily="34" charset="0"/>
                          <a:ea typeface="Times New Roman" panose="02020603050405020304" pitchFamily="18" charset="0"/>
                          <a:cs typeface="Times New Roman" panose="02020603050405020304" pitchFamily="18" charset="0"/>
                        </a:rPr>
                        <a:t>It is necessary to analyse the transaction that occurs, not a transaction that might have occurred </a:t>
                      </a:r>
                      <a:endParaRPr lang="en-IN" sz="2300" i="0" dirty="0">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tc>
                <a:extLst>
                  <a:ext uri="{0D108BD9-81ED-4DB2-BD59-A6C34878D82A}">
                    <a16:rowId xmlns="" xmlns:a16="http://schemas.microsoft.com/office/drawing/2014/main" val="10002"/>
                  </a:ext>
                </a:extLst>
              </a:tr>
              <a:tr h="814070">
                <a:tc>
                  <a:txBody>
                    <a:bodyPr/>
                    <a:lstStyle/>
                    <a:p>
                      <a:pPr>
                        <a:lnSpc>
                          <a:spcPct val="107000"/>
                        </a:lnSpc>
                        <a:spcAft>
                          <a:spcPts val="0"/>
                        </a:spcAft>
                      </a:pPr>
                      <a:r>
                        <a:rPr lang="en-IN" sz="1600" b="1" i="0">
                          <a:effectLst/>
                          <a:latin typeface="Calibri" panose="020F0502020204030204" pitchFamily="34" charset="0"/>
                          <a:ea typeface="Times New Roman" panose="02020603050405020304" pitchFamily="18" charset="0"/>
                          <a:cs typeface="Times New Roman" panose="02020603050405020304" pitchFamily="18" charset="0"/>
                        </a:rPr>
                        <a:t> 11 </a:t>
                      </a:r>
                      <a:endParaRPr lang="en-IN" sz="2000" i="0">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tc>
                <a:tc>
                  <a:txBody>
                    <a:bodyPr/>
                    <a:lstStyle/>
                    <a:p>
                      <a:pPr>
                        <a:lnSpc>
                          <a:spcPct val="107000"/>
                        </a:lnSpc>
                        <a:spcAft>
                          <a:spcPts val="0"/>
                        </a:spcAft>
                      </a:pPr>
                      <a:r>
                        <a:rPr lang="en-IN" sz="2300" i="0" dirty="0">
                          <a:effectLst/>
                          <a:latin typeface="Calibri" panose="020F0502020204030204" pitchFamily="34" charset="0"/>
                          <a:ea typeface="Times New Roman" panose="02020603050405020304" pitchFamily="18" charset="0"/>
                          <a:cs typeface="Times New Roman" panose="02020603050405020304" pitchFamily="18" charset="0"/>
                        </a:rPr>
                        <a:t>The agreement is the logical starting point when working out the entity making the supply and the recipient of that supply </a:t>
                      </a:r>
                      <a:endParaRPr lang="en-IN" sz="2300" i="0" dirty="0">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tc>
                <a:extLst>
                  <a:ext uri="{0D108BD9-81ED-4DB2-BD59-A6C34878D82A}">
                    <a16:rowId xmlns="" xmlns:a16="http://schemas.microsoft.com/office/drawing/2014/main" val="10003"/>
                  </a:ext>
                </a:extLst>
              </a:tr>
              <a:tr h="853027">
                <a:tc>
                  <a:txBody>
                    <a:bodyPr/>
                    <a:lstStyle/>
                    <a:p>
                      <a:pPr>
                        <a:lnSpc>
                          <a:spcPct val="107000"/>
                        </a:lnSpc>
                        <a:spcAft>
                          <a:spcPts val="0"/>
                        </a:spcAft>
                      </a:pPr>
                      <a:r>
                        <a:rPr lang="en-IN" sz="1600" b="1" i="0">
                          <a:effectLst/>
                          <a:latin typeface="Calibri" panose="020F0502020204030204" pitchFamily="34" charset="0"/>
                          <a:ea typeface="Times New Roman" panose="02020603050405020304" pitchFamily="18" charset="0"/>
                          <a:cs typeface="Times New Roman" panose="02020603050405020304" pitchFamily="18" charset="0"/>
                        </a:rPr>
                        <a:t> 12 </a:t>
                      </a:r>
                      <a:endParaRPr lang="en-IN" sz="2000" i="0">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tc>
                <a:tc>
                  <a:txBody>
                    <a:bodyPr/>
                    <a:lstStyle/>
                    <a:p>
                      <a:pPr>
                        <a:lnSpc>
                          <a:spcPct val="107000"/>
                        </a:lnSpc>
                        <a:spcAft>
                          <a:spcPts val="0"/>
                        </a:spcAft>
                      </a:pPr>
                      <a:r>
                        <a:rPr lang="en-IN" sz="2300" i="0" dirty="0">
                          <a:effectLst/>
                          <a:latin typeface="Calibri" panose="020F0502020204030204" pitchFamily="34" charset="0"/>
                          <a:ea typeface="Times New Roman" panose="02020603050405020304" pitchFamily="18" charset="0"/>
                          <a:cs typeface="Times New Roman" panose="02020603050405020304" pitchFamily="18" charset="0"/>
                        </a:rPr>
                        <a:t>Transactions that are neither based in an agreement that binds the parties in some way nor involve a supply of goods, services, or some other thing, do not establish a supply </a:t>
                      </a:r>
                      <a:endParaRPr lang="en-IN" sz="2300" i="0" dirty="0">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tc>
                <a:extLst>
                  <a:ext uri="{0D108BD9-81ED-4DB2-BD59-A6C34878D82A}">
                    <a16:rowId xmlns="" xmlns:a16="http://schemas.microsoft.com/office/drawing/2014/main" val="10004"/>
                  </a:ext>
                </a:extLst>
              </a:tr>
              <a:tr h="814070">
                <a:tc>
                  <a:txBody>
                    <a:bodyPr/>
                    <a:lstStyle/>
                    <a:p>
                      <a:pPr>
                        <a:lnSpc>
                          <a:spcPct val="107000"/>
                        </a:lnSpc>
                        <a:spcAft>
                          <a:spcPts val="0"/>
                        </a:spcAft>
                      </a:pPr>
                      <a:r>
                        <a:rPr lang="en-IN" sz="1600" b="1" i="0">
                          <a:effectLst/>
                          <a:latin typeface="Calibri" panose="020F0502020204030204" pitchFamily="34" charset="0"/>
                          <a:ea typeface="Times New Roman" panose="02020603050405020304" pitchFamily="18" charset="0"/>
                          <a:cs typeface="Times New Roman" panose="02020603050405020304" pitchFamily="18" charset="0"/>
                        </a:rPr>
                        <a:t> 13 </a:t>
                      </a:r>
                      <a:endParaRPr lang="en-IN" sz="2000" i="0">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tc>
                <a:tc>
                  <a:txBody>
                    <a:bodyPr/>
                    <a:lstStyle/>
                    <a:p>
                      <a:pPr>
                        <a:lnSpc>
                          <a:spcPct val="107000"/>
                        </a:lnSpc>
                        <a:spcAft>
                          <a:spcPts val="0"/>
                        </a:spcAft>
                      </a:pPr>
                      <a:r>
                        <a:rPr lang="en-IN" sz="2300" i="0" dirty="0">
                          <a:effectLst/>
                          <a:latin typeface="Calibri" panose="020F0502020204030204" pitchFamily="34" charset="0"/>
                          <a:ea typeface="Times New Roman" panose="02020603050405020304" pitchFamily="18" charset="0"/>
                          <a:cs typeface="Times New Roman" panose="02020603050405020304" pitchFamily="18" charset="0"/>
                        </a:rPr>
                        <a:t>When A has an agreement with B for B to provide a supply to C, there is a supply made by B to A (contractual flow) that B provides to C (actual flow) </a:t>
                      </a:r>
                      <a:endParaRPr lang="en-IN" sz="2300" i="0" dirty="0">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tc>
                <a:extLst>
                  <a:ext uri="{0D108BD9-81ED-4DB2-BD59-A6C34878D82A}">
                    <a16:rowId xmlns="" xmlns:a16="http://schemas.microsoft.com/office/drawing/2014/main" val="10005"/>
                  </a:ext>
                </a:extLst>
              </a:tr>
              <a:tr h="482347">
                <a:tc>
                  <a:txBody>
                    <a:bodyPr/>
                    <a:lstStyle/>
                    <a:p>
                      <a:pPr>
                        <a:lnSpc>
                          <a:spcPct val="107000"/>
                        </a:lnSpc>
                        <a:spcAft>
                          <a:spcPts val="0"/>
                        </a:spcAft>
                      </a:pPr>
                      <a:r>
                        <a:rPr lang="en-IN" sz="1600" b="1" i="0">
                          <a:effectLst/>
                          <a:latin typeface="Calibri" panose="020F0502020204030204" pitchFamily="34" charset="0"/>
                          <a:ea typeface="Times New Roman" panose="02020603050405020304" pitchFamily="18" charset="0"/>
                          <a:cs typeface="Times New Roman" panose="02020603050405020304" pitchFamily="18" charset="0"/>
                        </a:rPr>
                        <a:t> 14 </a:t>
                      </a:r>
                      <a:endParaRPr lang="en-IN" sz="2000" i="0">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tc>
                <a:tc>
                  <a:txBody>
                    <a:bodyPr/>
                    <a:lstStyle/>
                    <a:p>
                      <a:pPr>
                        <a:lnSpc>
                          <a:spcPct val="107000"/>
                        </a:lnSpc>
                        <a:spcAft>
                          <a:spcPts val="0"/>
                        </a:spcAft>
                      </a:pPr>
                      <a:r>
                        <a:rPr lang="en-IN" sz="2300" i="0" dirty="0">
                          <a:effectLst/>
                          <a:latin typeface="Calibri" panose="020F0502020204030204" pitchFamily="34" charset="0"/>
                          <a:ea typeface="Times New Roman" panose="02020603050405020304" pitchFamily="18" charset="0"/>
                          <a:cs typeface="Times New Roman" panose="02020603050405020304" pitchFamily="18" charset="0"/>
                        </a:rPr>
                        <a:t>A third party may pay for a supply but not be the recipient of the supply </a:t>
                      </a:r>
                      <a:endParaRPr lang="en-IN" sz="2300" i="0" dirty="0">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tc>
                <a:extLst>
                  <a:ext uri="{0D108BD9-81ED-4DB2-BD59-A6C34878D82A}">
                    <a16:rowId xmlns="" xmlns:a16="http://schemas.microsoft.com/office/drawing/2014/main" val="10006"/>
                  </a:ext>
                </a:extLst>
              </a:tr>
              <a:tr h="482347">
                <a:tc>
                  <a:txBody>
                    <a:bodyPr/>
                    <a:lstStyle/>
                    <a:p>
                      <a:pPr>
                        <a:lnSpc>
                          <a:spcPct val="107000"/>
                        </a:lnSpc>
                        <a:spcAft>
                          <a:spcPts val="0"/>
                        </a:spcAft>
                      </a:pPr>
                      <a:r>
                        <a:rPr lang="en-IN" sz="1600" b="1" i="0">
                          <a:effectLst/>
                          <a:latin typeface="Calibri" panose="020F0502020204030204" pitchFamily="34" charset="0"/>
                          <a:ea typeface="Times New Roman" panose="02020603050405020304" pitchFamily="18" charset="0"/>
                          <a:cs typeface="Times New Roman" panose="02020603050405020304" pitchFamily="18" charset="0"/>
                        </a:rPr>
                        <a:t> 15 </a:t>
                      </a:r>
                      <a:endParaRPr lang="en-IN" sz="2000" i="0">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tc>
                <a:tc>
                  <a:txBody>
                    <a:bodyPr/>
                    <a:lstStyle/>
                    <a:p>
                      <a:pPr>
                        <a:lnSpc>
                          <a:spcPct val="107000"/>
                        </a:lnSpc>
                        <a:spcAft>
                          <a:spcPts val="0"/>
                        </a:spcAft>
                      </a:pPr>
                      <a:r>
                        <a:rPr lang="en-IN" sz="2300" i="0" dirty="0">
                          <a:effectLst/>
                          <a:latin typeface="Calibri" panose="020F0502020204030204" pitchFamily="34" charset="0"/>
                          <a:ea typeface="Times New Roman" panose="02020603050405020304" pitchFamily="18" charset="0"/>
                          <a:cs typeface="Times New Roman" panose="02020603050405020304" pitchFamily="18" charset="0"/>
                        </a:rPr>
                        <a:t>One set of activities may constitute the making of two (or more) supplies </a:t>
                      </a:r>
                      <a:endParaRPr lang="en-IN" sz="2300" i="0" dirty="0">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tc>
                <a:extLst>
                  <a:ext uri="{0D108BD9-81ED-4DB2-BD59-A6C34878D82A}">
                    <a16:rowId xmlns="" xmlns:a16="http://schemas.microsoft.com/office/drawing/2014/main" val="10007"/>
                  </a:ext>
                </a:extLst>
              </a:tr>
              <a:tr h="814070">
                <a:tc>
                  <a:txBody>
                    <a:bodyPr/>
                    <a:lstStyle/>
                    <a:p>
                      <a:pPr>
                        <a:lnSpc>
                          <a:spcPct val="107000"/>
                        </a:lnSpc>
                        <a:spcAft>
                          <a:spcPts val="0"/>
                        </a:spcAft>
                      </a:pPr>
                      <a:r>
                        <a:rPr lang="en-IN" sz="1600" b="1" i="0">
                          <a:effectLst/>
                          <a:latin typeface="Calibri" panose="020F0502020204030204" pitchFamily="34" charset="0"/>
                          <a:ea typeface="Times New Roman" panose="02020603050405020304" pitchFamily="18" charset="0"/>
                          <a:cs typeface="Times New Roman" panose="02020603050405020304" pitchFamily="18" charset="0"/>
                        </a:rPr>
                        <a:t> 16 </a:t>
                      </a:r>
                      <a:endParaRPr lang="en-IN" sz="2000" i="0">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tc>
                <a:tc>
                  <a:txBody>
                    <a:bodyPr/>
                    <a:lstStyle/>
                    <a:p>
                      <a:pPr>
                        <a:lnSpc>
                          <a:spcPct val="107000"/>
                        </a:lnSpc>
                        <a:spcAft>
                          <a:spcPts val="0"/>
                        </a:spcAft>
                      </a:pPr>
                      <a:r>
                        <a:rPr lang="en-IN" sz="2300" i="0" dirty="0">
                          <a:effectLst/>
                          <a:latin typeface="Calibri" panose="020F0502020204030204" pitchFamily="34" charset="0"/>
                          <a:ea typeface="Times New Roman" panose="02020603050405020304" pitchFamily="18" charset="0"/>
                          <a:cs typeface="Times New Roman" panose="02020603050405020304" pitchFamily="18" charset="0"/>
                        </a:rPr>
                        <a:t>The total fact situation will determine the nature of a transaction, the entity that makes a supply and the recipient of the supply</a:t>
                      </a:r>
                      <a:endParaRPr lang="en-IN" sz="2300" i="0" dirty="0">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tc>
                <a:extLst>
                  <a:ext uri="{0D108BD9-81ED-4DB2-BD59-A6C34878D82A}">
                    <a16:rowId xmlns="" xmlns:a16="http://schemas.microsoft.com/office/drawing/2014/main" val="10008"/>
                  </a:ext>
                </a:extLst>
              </a:tr>
            </a:tbl>
          </a:graphicData>
        </a:graphic>
      </p:graphicFrame>
    </p:spTree>
    <p:extLst>
      <p:ext uri="{BB962C8B-B14F-4D97-AF65-F5344CB8AC3E}">
        <p14:creationId xmlns="" xmlns:p14="http://schemas.microsoft.com/office/powerpoint/2010/main" val="193615492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63139" y="0"/>
            <a:ext cx="10206495" cy="836023"/>
          </a:xfrm>
        </p:spPr>
        <p:txBody>
          <a:bodyPr>
            <a:normAutofit/>
          </a:bodyPr>
          <a:lstStyle/>
          <a:p>
            <a:r>
              <a:rPr lang="en-US" sz="3300" dirty="0" smtClean="0">
                <a:latin typeface="Californian FB" panose="0207040306080B030204" pitchFamily="18" charset="0"/>
              </a:rPr>
              <a:t>Sch. I </a:t>
            </a:r>
            <a:r>
              <a:rPr lang="en-IN" sz="2400" dirty="0" smtClean="0"/>
              <a:t>ACTIVITIES TO BE </a:t>
            </a:r>
            <a:r>
              <a:rPr lang="en-IN" sz="2400" dirty="0" smtClean="0"/>
              <a:t>SUPPLY </a:t>
            </a:r>
            <a:r>
              <a:rPr lang="en-IN" sz="2400" dirty="0" smtClean="0"/>
              <a:t>EVEN IF MADE </a:t>
            </a:r>
            <a:r>
              <a:rPr lang="en-IN" sz="2400" dirty="0" smtClean="0"/>
              <a:t>W/</a:t>
            </a:r>
            <a:r>
              <a:rPr lang="en-IN" sz="2400" dirty="0" smtClean="0"/>
              <a:t>O C</a:t>
            </a:r>
            <a:r>
              <a:rPr lang="en-IN" sz="2400" dirty="0" smtClean="0"/>
              <a:t>ONSIDERATION</a:t>
            </a:r>
            <a:endParaRPr lang="en-IN" sz="2400" dirty="0">
              <a:latin typeface="Californian FB" panose="0207040306080B030204" pitchFamily="18" charset="0"/>
            </a:endParaRPr>
          </a:p>
        </p:txBody>
      </p:sp>
      <p:sp>
        <p:nvSpPr>
          <p:cNvPr id="15" name="Content Placeholder 14"/>
          <p:cNvSpPr>
            <a:spLocks noGrp="1"/>
          </p:cNvSpPr>
          <p:nvPr>
            <p:ph idx="1"/>
          </p:nvPr>
        </p:nvSpPr>
        <p:spPr>
          <a:xfrm>
            <a:off x="1371600" y="757646"/>
            <a:ext cx="10463349" cy="5786845"/>
          </a:xfrm>
        </p:spPr>
        <p:txBody>
          <a:bodyPr anchor="t">
            <a:noAutofit/>
          </a:bodyPr>
          <a:lstStyle/>
          <a:p>
            <a:pPr>
              <a:buNone/>
            </a:pPr>
            <a:r>
              <a:rPr lang="en-IN" sz="2600" dirty="0" smtClean="0"/>
              <a:t>1. Permanent transfer or disposal of business assets where ITC has been availed on such assets.</a:t>
            </a:r>
          </a:p>
          <a:p>
            <a:pPr>
              <a:buNone/>
            </a:pPr>
            <a:r>
              <a:rPr lang="en-IN" sz="2600" dirty="0" smtClean="0"/>
              <a:t>2. Supply of G &amp; / or S between related persons or between distinct persons as specified in sec. 25, when made in the course or furtherance of business</a:t>
            </a:r>
          </a:p>
          <a:p>
            <a:pPr>
              <a:buNone/>
            </a:pPr>
            <a:r>
              <a:rPr lang="en-IN" sz="2600" dirty="0" smtClean="0"/>
              <a:t>&gt; Gifts not exceeding Rs. 50,000/-in value in a FY by an employer to an employee shall not be supply of G &amp; / or S.</a:t>
            </a:r>
          </a:p>
          <a:p>
            <a:pPr>
              <a:buNone/>
            </a:pPr>
            <a:r>
              <a:rPr lang="en-IN" sz="2600" dirty="0" smtClean="0"/>
              <a:t>3. Supply of goods—</a:t>
            </a:r>
          </a:p>
          <a:p>
            <a:pPr>
              <a:buNone/>
            </a:pPr>
            <a:r>
              <a:rPr lang="en-IN" sz="2600" i="1" dirty="0" smtClean="0"/>
              <a:t> by a principal to his agent where the agent undertakes to supply such goods </a:t>
            </a:r>
            <a:r>
              <a:rPr lang="en-IN" sz="2600" dirty="0" smtClean="0"/>
              <a:t>on behalf of the principal; or vice a versa</a:t>
            </a:r>
          </a:p>
          <a:p>
            <a:pPr>
              <a:buNone/>
            </a:pPr>
            <a:r>
              <a:rPr lang="en-IN" sz="2600" dirty="0" smtClean="0"/>
              <a:t>4. Import of services by a taxable person from a related person or from any of his other establishments outside India, in the course or furtherance of business</a:t>
            </a:r>
            <a:r>
              <a:rPr lang="en-IN" sz="2600" dirty="0" smtClean="0"/>
              <a:t>.</a:t>
            </a:r>
            <a:endParaRPr lang="en-IN" sz="2600" dirty="0" smtClean="0"/>
          </a:p>
        </p:txBody>
      </p:sp>
      <p:sp>
        <p:nvSpPr>
          <p:cNvPr id="4" name="Slide Number Placeholder 3"/>
          <p:cNvSpPr>
            <a:spLocks noGrp="1"/>
          </p:cNvSpPr>
          <p:nvPr>
            <p:ph type="sldNum" sz="quarter" idx="12"/>
          </p:nvPr>
        </p:nvSpPr>
        <p:spPr/>
        <p:txBody>
          <a:bodyPr/>
          <a:lstStyle/>
          <a:p>
            <a:fld id="{FF9AEF47-7856-4724-A700-B340DFD214A1}" type="slidenum">
              <a:rPr lang="en-IN" smtClean="0"/>
              <a:pPr/>
              <a:t>8</a:t>
            </a:fld>
            <a:endParaRPr lang="en-IN"/>
          </a:p>
        </p:txBody>
      </p:sp>
    </p:spTree>
    <p:extLst>
      <p:ext uri="{BB962C8B-B14F-4D97-AF65-F5344CB8AC3E}">
        <p14:creationId xmlns:p14="http://schemas.microsoft.com/office/powerpoint/2010/main" xmlns="" val="325136535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63139" y="0"/>
            <a:ext cx="10018713" cy="666207"/>
          </a:xfrm>
        </p:spPr>
        <p:txBody>
          <a:bodyPr>
            <a:normAutofit/>
          </a:bodyPr>
          <a:lstStyle/>
          <a:p>
            <a:r>
              <a:rPr lang="en-IN" sz="2400" dirty="0" smtClean="0"/>
              <a:t>SCH. II [</a:t>
            </a:r>
            <a:r>
              <a:rPr lang="en-IN" sz="2400" i="1" dirty="0" smtClean="0"/>
              <a:t>Sec. 7]  </a:t>
            </a:r>
            <a:r>
              <a:rPr lang="en-IN" sz="2400" dirty="0" smtClean="0"/>
              <a:t>ACTIVITIES TO BE TREATED AS SUPPLY OF </a:t>
            </a:r>
            <a:r>
              <a:rPr lang="en-IN" sz="2400" dirty="0" smtClean="0"/>
              <a:t> </a:t>
            </a:r>
            <a:r>
              <a:rPr lang="en-IN" sz="2400" dirty="0" smtClean="0"/>
              <a:t>OF SERVICES</a:t>
            </a:r>
            <a:endParaRPr lang="en-IN" sz="2400" dirty="0">
              <a:latin typeface="Californian FB" panose="0207040306080B030204" pitchFamily="18" charset="0"/>
            </a:endParaRPr>
          </a:p>
        </p:txBody>
      </p:sp>
      <p:sp>
        <p:nvSpPr>
          <p:cNvPr id="15" name="Content Placeholder 14"/>
          <p:cNvSpPr>
            <a:spLocks noGrp="1"/>
          </p:cNvSpPr>
          <p:nvPr>
            <p:ph idx="1"/>
          </p:nvPr>
        </p:nvSpPr>
        <p:spPr>
          <a:xfrm>
            <a:off x="1371600" y="561703"/>
            <a:ext cx="10463349" cy="5982788"/>
          </a:xfrm>
        </p:spPr>
        <p:txBody>
          <a:bodyPr anchor="t">
            <a:noAutofit/>
          </a:bodyPr>
          <a:lstStyle/>
          <a:p>
            <a:pPr>
              <a:buNone/>
            </a:pPr>
            <a:r>
              <a:rPr lang="en-US" dirty="0" smtClean="0"/>
              <a:t>1 Trf of right in goods w/o trf of title to goods. (Leasing)</a:t>
            </a:r>
          </a:p>
          <a:p>
            <a:pPr>
              <a:buNone/>
            </a:pPr>
            <a:r>
              <a:rPr lang="en-US" dirty="0" smtClean="0"/>
              <a:t>2 Lease, Tenancy and License to occupy Land. </a:t>
            </a:r>
          </a:p>
          <a:p>
            <a:pPr>
              <a:buNone/>
            </a:pPr>
            <a:r>
              <a:rPr lang="en-US" dirty="0" smtClean="0"/>
              <a:t>3 Letting out of building for business or commerce</a:t>
            </a:r>
            <a:r>
              <a:rPr lang="en-US" dirty="0" smtClean="0"/>
              <a:t>. 4) </a:t>
            </a:r>
            <a:r>
              <a:rPr lang="en-US" dirty="0" smtClean="0"/>
              <a:t>Job Work</a:t>
            </a:r>
          </a:p>
          <a:p>
            <a:pPr>
              <a:buNone/>
            </a:pPr>
            <a:r>
              <a:rPr lang="en-US" dirty="0" smtClean="0"/>
              <a:t>5 Renting of Immovable Prop., Construction of complex, bldg, civil structure or a part thereof including intended for sale to a buyer except sale after </a:t>
            </a:r>
            <a:r>
              <a:rPr lang="en-US" dirty="0" err="1" smtClean="0"/>
              <a:t>oc</a:t>
            </a:r>
            <a:r>
              <a:rPr lang="en-US" dirty="0" smtClean="0"/>
              <a:t> or first occupation whichever is earlier.</a:t>
            </a:r>
          </a:p>
          <a:p>
            <a:pPr>
              <a:buNone/>
            </a:pPr>
            <a:r>
              <a:rPr lang="en-US" dirty="0" smtClean="0"/>
              <a:t>6 Temporary trf or permitting to use/ enjoyment of any IPR.</a:t>
            </a:r>
          </a:p>
          <a:p>
            <a:pPr>
              <a:buNone/>
            </a:pPr>
            <a:r>
              <a:rPr lang="en-US" dirty="0" smtClean="0"/>
              <a:t>7 </a:t>
            </a:r>
            <a:r>
              <a:rPr lang="en-IN" sz="2800" dirty="0" smtClean="0"/>
              <a:t>development, design, </a:t>
            </a:r>
            <a:r>
              <a:rPr lang="en-IN" sz="2800" dirty="0" err="1" smtClean="0"/>
              <a:t>prog</a:t>
            </a:r>
            <a:r>
              <a:rPr lang="en-IN" sz="2800" dirty="0" smtClean="0"/>
              <a:t>., customisation, adaptation, upgradation, enhancement, implementation of IT software</a:t>
            </a:r>
          </a:p>
          <a:p>
            <a:pPr>
              <a:buNone/>
            </a:pPr>
            <a:r>
              <a:rPr lang="en-US" sz="2800" dirty="0" smtClean="0"/>
              <a:t>8 </a:t>
            </a:r>
            <a:r>
              <a:rPr lang="en-IN" sz="2800" dirty="0" smtClean="0"/>
              <a:t>agreeing to the obligation to refrain from an act, or to tolerate an act or a situation, or to do an act; </a:t>
            </a:r>
            <a:r>
              <a:rPr lang="en-IN" sz="2800" dirty="0" smtClean="0"/>
              <a:t>  </a:t>
            </a:r>
            <a:r>
              <a:rPr lang="en-US" sz="2800" dirty="0" smtClean="0"/>
              <a:t>9) </a:t>
            </a:r>
            <a:r>
              <a:rPr lang="en-US" sz="2800" dirty="0" smtClean="0"/>
              <a:t>Trf of right to use any goods.</a:t>
            </a:r>
          </a:p>
          <a:p>
            <a:pPr>
              <a:buNone/>
            </a:pPr>
            <a:r>
              <a:rPr lang="en-US" sz="2800" dirty="0" smtClean="0"/>
              <a:t>10 Composite Supply – Works Contract </a:t>
            </a:r>
            <a:r>
              <a:rPr lang="en-US" sz="2800" dirty="0" smtClean="0"/>
              <a:t>11) </a:t>
            </a:r>
            <a:r>
              <a:rPr lang="en-US" sz="2800" dirty="0" smtClean="0"/>
              <a:t>Supply of Food</a:t>
            </a:r>
            <a:endParaRPr lang="en-IN" dirty="0" smtClean="0"/>
          </a:p>
          <a:p>
            <a:endParaRPr lang="en-IN" dirty="0"/>
          </a:p>
        </p:txBody>
      </p:sp>
      <p:sp>
        <p:nvSpPr>
          <p:cNvPr id="4" name="Slide Number Placeholder 3"/>
          <p:cNvSpPr>
            <a:spLocks noGrp="1"/>
          </p:cNvSpPr>
          <p:nvPr>
            <p:ph type="sldNum" sz="quarter" idx="12"/>
          </p:nvPr>
        </p:nvSpPr>
        <p:spPr/>
        <p:txBody>
          <a:bodyPr/>
          <a:lstStyle/>
          <a:p>
            <a:fld id="{FF9AEF47-7856-4724-A700-B340DFD214A1}" type="slidenum">
              <a:rPr lang="en-IN" smtClean="0"/>
              <a:pPr/>
              <a:t>9</a:t>
            </a:fld>
            <a:endParaRPr lang="en-IN"/>
          </a:p>
        </p:txBody>
      </p:sp>
    </p:spTree>
    <p:extLst>
      <p:ext uri="{BB962C8B-B14F-4D97-AF65-F5344CB8AC3E}">
        <p14:creationId xmlns:p14="http://schemas.microsoft.com/office/powerpoint/2010/main" xmlns="" val="3251365353"/>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Parallax">
  <a:themeElements>
    <a:clrScheme name="Office 2007-2010">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California FB">
      <a:majorFont>
        <a:latin typeface="Californian FB"/>
        <a:ea typeface=""/>
        <a:cs typeface=""/>
      </a:majorFont>
      <a:minorFont>
        <a:latin typeface="Californian FB"/>
        <a:ea typeface=""/>
        <a:cs typeface=""/>
      </a:minorFont>
    </a:fontScheme>
    <a:fmtScheme name="Parallax">
      <a:fillStyleLst>
        <a:solidFill>
          <a:schemeClr val="phClr"/>
        </a:solidFill>
        <a:gradFill rotWithShape="1">
          <a:gsLst>
            <a:gs pos="0">
              <a:schemeClr val="phClr">
                <a:tint val="60000"/>
                <a:lumMod val="104000"/>
              </a:schemeClr>
            </a:gs>
            <a:gs pos="100000">
              <a:schemeClr val="phClr">
                <a:tint val="84000"/>
              </a:schemeClr>
            </a:gs>
          </a:gsLst>
          <a:lin ang="5400000" scaled="0"/>
        </a:gradFill>
        <a:gradFill rotWithShape="1">
          <a:gsLst>
            <a:gs pos="0">
              <a:schemeClr val="phClr">
                <a:tint val="96000"/>
                <a:lumMod val="102000"/>
              </a:schemeClr>
            </a:gs>
            <a:gs pos="100000">
              <a:schemeClr val="phClr">
                <a:shade val="88000"/>
                <a:lumMod val="94000"/>
              </a:schemeClr>
            </a:gs>
          </a:gsLst>
          <a:path path="circle">
            <a:fillToRect l="50000" t="100000" r="100000" b="50000"/>
          </a:path>
        </a:gradFill>
      </a:fillStyleLst>
      <a:lnStyleLst>
        <a:ln w="9525" cap="rnd" cmpd="sng" algn="ctr">
          <a:solidFill>
            <a:schemeClr val="phClr">
              <a:tint val="60000"/>
            </a:schemeClr>
          </a:solidFill>
          <a:prstDash val="solid"/>
        </a:ln>
        <a:ln w="15875" cap="rnd" cmpd="sng" algn="ctr">
          <a:solidFill>
            <a:schemeClr val="phClr"/>
          </a:solidFill>
          <a:prstDash val="solid"/>
        </a:ln>
        <a:ln w="22225" cap="rnd" cmpd="sng" algn="ctr">
          <a:solidFill>
            <a:schemeClr val="phClr"/>
          </a:solidFill>
          <a:prstDash val="solid"/>
        </a:ln>
      </a:lnStyleLst>
      <a:effectStyleLst>
        <a:effectStyle>
          <a:effectLst/>
        </a:effectStyle>
        <a:effectStyle>
          <a:effectLst>
            <a:reflection blurRad="12700" stA="26000" endPos="32000" dist="12700" dir="5400000" sy="-100000" rotWithShape="0"/>
          </a:effectLst>
        </a:effectStyle>
        <a:effectStyle>
          <a:effectLst>
            <a:outerShdw blurRad="38100" dist="25400" dir="5400000" rotWithShape="0">
              <a:srgbClr val="000000">
                <a:alpha val="64000"/>
              </a:srgbClr>
            </a:outerShdw>
          </a:effectLst>
          <a:scene3d>
            <a:camera prst="orthographicFront">
              <a:rot lat="0" lon="0" rev="0"/>
            </a:camera>
            <a:lightRig rig="threePt" dir="tl">
              <a:rot lat="0" lon="0" rev="1200000"/>
            </a:lightRig>
          </a:scene3d>
          <a:sp3d>
            <a:bevelT w="25400" h="12700"/>
          </a:sp3d>
        </a:effectStyle>
      </a:effectStyleLst>
      <a:bgFillStyleLst>
        <a:solidFill>
          <a:schemeClr val="phClr"/>
        </a:solidFill>
        <a:gradFill rotWithShape="1">
          <a:gsLst>
            <a:gs pos="0">
              <a:schemeClr val="phClr">
                <a:tint val="90000"/>
                <a:lumMod val="110000"/>
              </a:schemeClr>
            </a:gs>
            <a:gs pos="100000">
              <a:schemeClr val="phClr">
                <a:shade val="64000"/>
                <a:lumMod val="98000"/>
              </a:schemeClr>
            </a:gs>
          </a:gsLst>
          <a:lin ang="5400000" scaled="0"/>
        </a:gradFill>
        <a:blipFill rotWithShape="1">
          <a:blip xmlns:r="http://schemas.openxmlformats.org/officeDocument/2006/relationships" r:embed="rId1">
            <a:duotone>
              <a:schemeClr val="phClr">
                <a:shade val="76000"/>
                <a:satMod val="180000"/>
              </a:schemeClr>
              <a:schemeClr val="phClr">
                <a:tint val="80000"/>
                <a:satMod val="120000"/>
                <a:lumMod val="180000"/>
              </a:schemeClr>
            </a:duotone>
          </a:blip>
          <a:stretch/>
        </a:blipFill>
      </a:bgFillStyleLst>
    </a:fmtScheme>
  </a:themeElements>
  <a:objectDefaults/>
  <a:extraClrSchemeLst/>
  <a:extLst>
    <a:ext uri="{05A4C25C-085E-4340-85A3-A5531E510DB2}">
      <thm15:themeFamily xmlns:thm15="http://schemas.microsoft.com/office/thememl/2012/main" xmlns="" name="Parallax" id="{3388167B-A2EB-4685-9635-1831D9AEF8C4}" vid="{4F7A876A-7598-49CA-AFC8-8EDA2551E4A7}"/>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webextensions/_rels/taskpanes.xml.rels><?xml version="1.0" encoding="UTF-8" standalone="yes"?>
<Relationships xmlns="http://schemas.openxmlformats.org/package/2006/relationships"><Relationship Id="rId3" Type="http://schemas.microsoft.com/office/2011/relationships/webextension" Target="webextension3.xml"/><Relationship Id="rId2" Type="http://schemas.microsoft.com/office/2011/relationships/webextension" Target="webextension2.xml"/><Relationship Id="rId1" Type="http://schemas.microsoft.com/office/2011/relationships/webextension" Target="webextension1.xml"/></Relationships>
</file>

<file path=ppt/webextensions/taskpanes.xml><?xml version="1.0" encoding="utf-8"?>
<wetp:taskpanes xmlns:wetp="http://schemas.microsoft.com/office/webextensions/taskpanes/2010/11">
  <wetp:taskpane dockstate="right" visibility="0" width="350" row="5">
    <wetp:webextensionref xmlns:r="http://schemas.openxmlformats.org/officeDocument/2006/relationships" r:id="rId1"/>
  </wetp:taskpane>
  <wetp:taskpane dockstate="right" visibility="0" width="350" row="5">
    <wetp:webextensionref xmlns:r="http://schemas.openxmlformats.org/officeDocument/2006/relationships" r:id="rId2"/>
  </wetp:taskpane>
  <wetp:taskpane dockstate="right" visibility="0" width="350" row="6">
    <wetp:webextensionref xmlns:r="http://schemas.openxmlformats.org/officeDocument/2006/relationships" r:id="rId3"/>
  </wetp:taskpane>
</wetp:taskpanes>
</file>

<file path=ppt/webextensions/webextension1.xml><?xml version="1.0" encoding="utf-8"?>
<we:webextension xmlns:we="http://schemas.microsoft.com/office/webextensions/webextension/2010/11" id="{9353009F-A048-493B-9A5C-FDAFC97A89F8}">
  <we:reference id="wa104178141" version="3.0.4.1" store="en-US" storeType="OMEX"/>
  <we:alternateReferences/>
  <we:properties/>
  <we:bindings/>
  <we:snapshot xmlns:r="http://schemas.openxmlformats.org/officeDocument/2006/relationships"/>
</we:webextension>
</file>

<file path=ppt/webextensions/webextension2.xml><?xml version="1.0" encoding="utf-8"?>
<we:webextension xmlns:we="http://schemas.microsoft.com/office/webextensions/webextension/2010/11" id="{B5A156E1-7CD4-44CB-843F-AC4136AC815B}">
  <we:reference id="wa104380050" version="2.0.0.2" store="en-US" storeType="OMEX"/>
  <we:alternateReferences/>
  <we:properties/>
  <we:bindings/>
  <we:snapshot xmlns:r="http://schemas.openxmlformats.org/officeDocument/2006/relationships"/>
</we:webextension>
</file>

<file path=ppt/webextensions/webextension3.xml><?xml version="1.0" encoding="utf-8"?>
<we:webextension xmlns:we="http://schemas.microsoft.com/office/webextensions/webextension/2010/11" id="{F4ECC553-78BD-4E12-9A3F-68BCD785BFE9}">
  <we:reference id="wa104380169" version="1.1.0.0" store="en-US" storeType="OMEX"/>
  <we:alternateReferences/>
  <we:properties/>
  <we:bindings/>
  <we:snapshot xmlns:r="http://schemas.openxmlformats.org/officeDocument/2006/relationships"/>
</we:webextension>
</file>

<file path=docProps/app.xml><?xml version="1.0" encoding="utf-8"?>
<Properties xmlns="http://schemas.openxmlformats.org/officeDocument/2006/extended-properties" xmlns:vt="http://schemas.openxmlformats.org/officeDocument/2006/docPropsVTypes">
  <Template>Parallax</Template>
  <TotalTime>2020</TotalTime>
  <Words>1088</Words>
  <Application>Microsoft Office PowerPoint</Application>
  <PresentationFormat>Custom</PresentationFormat>
  <Paragraphs>129</Paragraphs>
  <Slides>13</Slides>
  <Notes>1</Notes>
  <HiddenSlides>0</HiddenSlides>
  <MMClips>0</MMClips>
  <ScaleCrop>false</ScaleCrop>
  <HeadingPairs>
    <vt:vector size="4" baseType="variant">
      <vt:variant>
        <vt:lpstr>Theme</vt:lpstr>
      </vt:variant>
      <vt:variant>
        <vt:i4>1</vt:i4>
      </vt:variant>
      <vt:variant>
        <vt:lpstr>Slide Titles</vt:lpstr>
      </vt:variant>
      <vt:variant>
        <vt:i4>13</vt:i4>
      </vt:variant>
    </vt:vector>
  </HeadingPairs>
  <TitlesOfParts>
    <vt:vector size="14" baseType="lpstr">
      <vt:lpstr>Parallax</vt:lpstr>
      <vt:lpstr>Concept of Supply</vt:lpstr>
      <vt:lpstr>Introduction</vt:lpstr>
      <vt:lpstr>Goods – sec 2(52)</vt:lpstr>
      <vt:lpstr>Services – sec 2(102)</vt:lpstr>
      <vt:lpstr>SUPPLY Meaning &amp; Scope – sec 7</vt:lpstr>
      <vt:lpstr>Supply – Some Propositions…</vt:lpstr>
      <vt:lpstr>Supply – Some Propositions…</vt:lpstr>
      <vt:lpstr>Sch. I ACTIVITIES TO BE SUPPLY EVEN IF MADE W/O CONSIDERATION</vt:lpstr>
      <vt:lpstr>SCH. II [Sec. 7]  ACTIVITIES TO BE TREATED AS SUPPLY OF  OF SERVICES</vt:lpstr>
      <vt:lpstr>SCH. II [Sec. 7]  ACTIVITIES TO BE TREATED AS SUPPLY OF GOODS</vt:lpstr>
      <vt:lpstr>SCH – III NEITHER SUPPLY OF GOODS OR SERVICE</vt:lpstr>
      <vt:lpstr>Slide 12</vt:lpstr>
      <vt:lpstr>संगच्छध्वं  Thank You !! </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Returns under Model GST Law</dc:title>
  <dc:creator>Pallavi Save</dc:creator>
  <cp:lastModifiedBy>PHAKDE</cp:lastModifiedBy>
  <cp:revision>513</cp:revision>
  <dcterms:created xsi:type="dcterms:W3CDTF">2016-07-28T08:03:44Z</dcterms:created>
  <dcterms:modified xsi:type="dcterms:W3CDTF">2017-06-02T14:18:17Z</dcterms:modified>
</cp:coreProperties>
</file>